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1" r:id="rId2"/>
    <p:sldId id="363" r:id="rId3"/>
    <p:sldId id="36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SWqQZpJ23xbOwfLoRJgNkQ==" hashData="gdElB1v2gD8xLr1cYAha9AvEKn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3A19"/>
    <a:srgbClr val="A73115"/>
    <a:srgbClr val="8F45C7"/>
    <a:srgbClr val="D03D1A"/>
    <a:srgbClr val="FF2121"/>
    <a:srgbClr val="FF2D2D"/>
    <a:srgbClr val="D66B00"/>
    <a:srgbClr val="FFC2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501" autoAdjust="0"/>
    <p:restoredTop sz="94660"/>
  </p:normalViewPr>
  <p:slideViewPr>
    <p:cSldViewPr>
      <p:cViewPr>
        <p:scale>
          <a:sx n="76" d="100"/>
          <a:sy n="76" d="100"/>
        </p:scale>
        <p:origin x="-1541" y="-35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984390F-2249-4791-BBE0-1909877C7BB3}" type="datetimeFigureOut">
              <a:rPr lang="fr-FR"/>
              <a:pPr>
                <a:defRPr/>
              </a:pPr>
              <a:t>20/03/2024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07E06EB-161C-4F28-B8FC-8E2F12EE555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30819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FE90E2A-D8B2-4D60-AD6F-8C9A569A90B7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C9D9094-2BFD-45CA-9A4A-7DF9D160AB40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3411E81-EBF1-4243-9B5F-4A13102C4D8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3AAE19-9E17-4F5A-96CF-4BCFDFFBE72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83623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1CECCF-A6E4-4470-AD1A-235FAC1EC78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475954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0530CB-EF28-4CD4-89D8-7433103F21C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608670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5B0E68-0006-43AF-BB66-7ED5D553ABA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0808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DD51BA-695D-4538-9EDF-52214C8B1A8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781749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34C539-E9B8-4EB5-B752-00F95971A7A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423367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346656-66A9-4667-8609-EBC78FDC567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042442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B3F2AC-7EC4-4B0E-AE97-F90D3BCE815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07472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2AEAED-7FF3-42C0-8B4E-990A93F212F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955939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4D15AB-98BB-45C2-BE82-FE40499F8A0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66585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2955FD-F4DA-47C0-9968-E0ABCB48166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84406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7000">
              <a:srgbClr val="8F45C7"/>
            </a:gs>
            <a:gs pos="65000">
              <a:schemeClr val="accent4">
                <a:lumMod val="10000"/>
              </a:schemeClr>
            </a:gs>
            <a:gs pos="87000">
              <a:srgbClr val="C53A19"/>
            </a:gs>
            <a:gs pos="91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FF56822-8884-44EB-88FF-EFD7F706AE5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jpeg"/><Relationship Id="rId18" Type="http://schemas.openxmlformats.org/officeDocument/2006/relationships/image" Target="../media/image22.png"/><Relationship Id="rId26" Type="http://schemas.openxmlformats.org/officeDocument/2006/relationships/image" Target="../media/image27.jpeg"/><Relationship Id="rId39" Type="http://schemas.openxmlformats.org/officeDocument/2006/relationships/audio" Target="../media/audio15.wav"/><Relationship Id="rId21" Type="http://schemas.openxmlformats.org/officeDocument/2006/relationships/audio" Target="../media/audio6.wav"/><Relationship Id="rId34" Type="http://schemas.openxmlformats.org/officeDocument/2006/relationships/image" Target="../media/image31.jpeg"/><Relationship Id="rId42" Type="http://schemas.openxmlformats.org/officeDocument/2006/relationships/image" Target="../media/image35.jpeg"/><Relationship Id="rId47" Type="http://schemas.openxmlformats.org/officeDocument/2006/relationships/audio" Target="../media/audio19.wav"/><Relationship Id="rId50" Type="http://schemas.openxmlformats.org/officeDocument/2006/relationships/image" Target="../media/image39.jpeg"/><Relationship Id="rId55" Type="http://schemas.openxmlformats.org/officeDocument/2006/relationships/image" Target="../media/image42.jpeg"/><Relationship Id="rId63" Type="http://schemas.openxmlformats.org/officeDocument/2006/relationships/image" Target="../media/image46.jpeg"/><Relationship Id="rId68" Type="http://schemas.openxmlformats.org/officeDocument/2006/relationships/audio" Target="../media/audio29.wav"/><Relationship Id="rId76" Type="http://schemas.openxmlformats.org/officeDocument/2006/relationships/image" Target="../media/image54.png"/><Relationship Id="rId84" Type="http://schemas.openxmlformats.org/officeDocument/2006/relationships/image" Target="../media/image62.png"/><Relationship Id="rId89" Type="http://schemas.openxmlformats.org/officeDocument/2006/relationships/image" Target="../media/image67.jpeg"/><Relationship Id="rId7" Type="http://schemas.openxmlformats.org/officeDocument/2006/relationships/image" Target="../media/image15.gif"/><Relationship Id="rId71" Type="http://schemas.openxmlformats.org/officeDocument/2006/relationships/image" Target="../media/image50.jpeg"/><Relationship Id="rId92" Type="http://schemas.openxmlformats.org/officeDocument/2006/relationships/image" Target="../media/image69.pn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5.wav"/><Relationship Id="rId29" Type="http://schemas.openxmlformats.org/officeDocument/2006/relationships/audio" Target="../media/audio10.wav"/><Relationship Id="rId11" Type="http://schemas.openxmlformats.org/officeDocument/2006/relationships/image" Target="../media/image18.jpeg"/><Relationship Id="rId24" Type="http://schemas.openxmlformats.org/officeDocument/2006/relationships/image" Target="../media/image26.jpeg"/><Relationship Id="rId32" Type="http://schemas.openxmlformats.org/officeDocument/2006/relationships/image" Target="../media/image30.jpeg"/><Relationship Id="rId37" Type="http://schemas.openxmlformats.org/officeDocument/2006/relationships/audio" Target="../media/audio14.wav"/><Relationship Id="rId40" Type="http://schemas.openxmlformats.org/officeDocument/2006/relationships/image" Target="../media/image34.jpeg"/><Relationship Id="rId45" Type="http://schemas.openxmlformats.org/officeDocument/2006/relationships/audio" Target="../media/audio18.wav"/><Relationship Id="rId53" Type="http://schemas.openxmlformats.org/officeDocument/2006/relationships/image" Target="../media/image41.jpeg"/><Relationship Id="rId58" Type="http://schemas.openxmlformats.org/officeDocument/2006/relationships/audio" Target="../media/audio24.wav"/><Relationship Id="rId66" Type="http://schemas.openxmlformats.org/officeDocument/2006/relationships/audio" Target="../media/audio28.wav"/><Relationship Id="rId74" Type="http://schemas.openxmlformats.org/officeDocument/2006/relationships/image" Target="../media/image52.png"/><Relationship Id="rId79" Type="http://schemas.openxmlformats.org/officeDocument/2006/relationships/image" Target="../media/image57.png"/><Relationship Id="rId87" Type="http://schemas.openxmlformats.org/officeDocument/2006/relationships/image" Target="../media/image65.png"/><Relationship Id="rId5" Type="http://schemas.openxmlformats.org/officeDocument/2006/relationships/image" Target="../media/image13.gif"/><Relationship Id="rId61" Type="http://schemas.openxmlformats.org/officeDocument/2006/relationships/image" Target="../media/image45.jpeg"/><Relationship Id="rId82" Type="http://schemas.openxmlformats.org/officeDocument/2006/relationships/image" Target="../media/image60.png"/><Relationship Id="rId90" Type="http://schemas.openxmlformats.org/officeDocument/2006/relationships/image" Target="../media/image68.png"/><Relationship Id="rId95" Type="http://schemas.openxmlformats.org/officeDocument/2006/relationships/image" Target="../media/image70.png"/><Relationship Id="rId19" Type="http://schemas.openxmlformats.org/officeDocument/2006/relationships/image" Target="../media/image23.jpeg"/><Relationship Id="rId14" Type="http://schemas.openxmlformats.org/officeDocument/2006/relationships/audio" Target="../media/audio4.wav"/><Relationship Id="rId22" Type="http://schemas.openxmlformats.org/officeDocument/2006/relationships/image" Target="../media/image25.jpeg"/><Relationship Id="rId27" Type="http://schemas.openxmlformats.org/officeDocument/2006/relationships/audio" Target="../media/audio9.wav"/><Relationship Id="rId30" Type="http://schemas.openxmlformats.org/officeDocument/2006/relationships/image" Target="../media/image29.jpeg"/><Relationship Id="rId35" Type="http://schemas.openxmlformats.org/officeDocument/2006/relationships/audio" Target="../media/audio13.wav"/><Relationship Id="rId43" Type="http://schemas.openxmlformats.org/officeDocument/2006/relationships/audio" Target="../media/audio17.wav"/><Relationship Id="rId48" Type="http://schemas.openxmlformats.org/officeDocument/2006/relationships/image" Target="../media/image38.jpeg"/><Relationship Id="rId56" Type="http://schemas.openxmlformats.org/officeDocument/2006/relationships/audio" Target="../media/audio23.wav"/><Relationship Id="rId64" Type="http://schemas.openxmlformats.org/officeDocument/2006/relationships/audio" Target="../media/audio27.wav"/><Relationship Id="rId69" Type="http://schemas.openxmlformats.org/officeDocument/2006/relationships/image" Target="../media/image49.jpeg"/><Relationship Id="rId77" Type="http://schemas.openxmlformats.org/officeDocument/2006/relationships/image" Target="../media/image55.png"/><Relationship Id="rId8" Type="http://schemas.openxmlformats.org/officeDocument/2006/relationships/image" Target="../media/image16.gif"/><Relationship Id="rId51" Type="http://schemas.openxmlformats.org/officeDocument/2006/relationships/image" Target="../media/image40.gif"/><Relationship Id="rId72" Type="http://schemas.openxmlformats.org/officeDocument/2006/relationships/audio" Target="../media/audio31.wav"/><Relationship Id="rId80" Type="http://schemas.openxmlformats.org/officeDocument/2006/relationships/image" Target="../media/image58.gif"/><Relationship Id="rId85" Type="http://schemas.openxmlformats.org/officeDocument/2006/relationships/image" Target="../media/image63.png"/><Relationship Id="rId93" Type="http://schemas.openxmlformats.org/officeDocument/2006/relationships/image" Target="../media/image6.jpg"/><Relationship Id="rId3" Type="http://schemas.openxmlformats.org/officeDocument/2006/relationships/image" Target="../media/image11.png"/><Relationship Id="rId12" Type="http://schemas.openxmlformats.org/officeDocument/2006/relationships/audio" Target="../media/audio3.wav"/><Relationship Id="rId17" Type="http://schemas.openxmlformats.org/officeDocument/2006/relationships/image" Target="../media/image21.jpeg"/><Relationship Id="rId25" Type="http://schemas.openxmlformats.org/officeDocument/2006/relationships/audio" Target="../media/audio8.wav"/><Relationship Id="rId33" Type="http://schemas.openxmlformats.org/officeDocument/2006/relationships/audio" Target="../media/audio12.wav"/><Relationship Id="rId38" Type="http://schemas.openxmlformats.org/officeDocument/2006/relationships/image" Target="../media/image33.jpeg"/><Relationship Id="rId46" Type="http://schemas.openxmlformats.org/officeDocument/2006/relationships/image" Target="../media/image37.jpeg"/><Relationship Id="rId59" Type="http://schemas.openxmlformats.org/officeDocument/2006/relationships/image" Target="../media/image44.jpeg"/><Relationship Id="rId67" Type="http://schemas.openxmlformats.org/officeDocument/2006/relationships/image" Target="../media/image48.jpeg"/><Relationship Id="rId20" Type="http://schemas.openxmlformats.org/officeDocument/2006/relationships/image" Target="../media/image24.gif"/><Relationship Id="rId41" Type="http://schemas.openxmlformats.org/officeDocument/2006/relationships/audio" Target="../media/audio16.wav"/><Relationship Id="rId54" Type="http://schemas.openxmlformats.org/officeDocument/2006/relationships/audio" Target="../media/audio22.wav"/><Relationship Id="rId62" Type="http://schemas.openxmlformats.org/officeDocument/2006/relationships/audio" Target="../media/audio26.wav"/><Relationship Id="rId70" Type="http://schemas.openxmlformats.org/officeDocument/2006/relationships/audio" Target="../media/audio30.wav"/><Relationship Id="rId75" Type="http://schemas.openxmlformats.org/officeDocument/2006/relationships/image" Target="../media/image53.png"/><Relationship Id="rId83" Type="http://schemas.openxmlformats.org/officeDocument/2006/relationships/image" Target="../media/image61.png"/><Relationship Id="rId88" Type="http://schemas.openxmlformats.org/officeDocument/2006/relationships/image" Target="../media/image66.png"/><Relationship Id="rId91" Type="http://schemas.openxmlformats.org/officeDocument/2006/relationships/image" Target="../media/image4.gif"/><Relationship Id="rId96" Type="http://schemas.openxmlformats.org/officeDocument/2006/relationships/image" Target="../media/image7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openxmlformats.org/officeDocument/2006/relationships/image" Target="../media/image20.jpeg"/><Relationship Id="rId23" Type="http://schemas.openxmlformats.org/officeDocument/2006/relationships/audio" Target="../media/audio7.wav"/><Relationship Id="rId28" Type="http://schemas.openxmlformats.org/officeDocument/2006/relationships/image" Target="../media/image28.jpeg"/><Relationship Id="rId36" Type="http://schemas.openxmlformats.org/officeDocument/2006/relationships/image" Target="../media/image32.jpeg"/><Relationship Id="rId49" Type="http://schemas.openxmlformats.org/officeDocument/2006/relationships/audio" Target="../media/audio20.wav"/><Relationship Id="rId57" Type="http://schemas.openxmlformats.org/officeDocument/2006/relationships/image" Target="../media/image43.jpeg"/><Relationship Id="rId10" Type="http://schemas.openxmlformats.org/officeDocument/2006/relationships/audio" Target="../media/audio2.wav"/><Relationship Id="rId31" Type="http://schemas.openxmlformats.org/officeDocument/2006/relationships/audio" Target="../media/audio11.wav"/><Relationship Id="rId44" Type="http://schemas.openxmlformats.org/officeDocument/2006/relationships/image" Target="../media/image36.jpeg"/><Relationship Id="rId52" Type="http://schemas.openxmlformats.org/officeDocument/2006/relationships/audio" Target="../media/audio21.wav"/><Relationship Id="rId60" Type="http://schemas.openxmlformats.org/officeDocument/2006/relationships/audio" Target="../media/audio25.wav"/><Relationship Id="rId65" Type="http://schemas.openxmlformats.org/officeDocument/2006/relationships/image" Target="../media/image47.jpeg"/><Relationship Id="rId73" Type="http://schemas.openxmlformats.org/officeDocument/2006/relationships/image" Target="../media/image51.jpeg"/><Relationship Id="rId78" Type="http://schemas.openxmlformats.org/officeDocument/2006/relationships/image" Target="../media/image56.png"/><Relationship Id="rId81" Type="http://schemas.openxmlformats.org/officeDocument/2006/relationships/image" Target="../media/image59.png"/><Relationship Id="rId86" Type="http://schemas.openxmlformats.org/officeDocument/2006/relationships/image" Target="../media/image64.png"/><Relationship Id="rId94" Type="http://schemas.openxmlformats.org/officeDocument/2006/relationships/image" Target="../media/image5.gif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a c2867.wav">
            <a:hlinkClick r:id="" action="ppaction://media"/>
          </p:cNvPr>
          <p:cNvPicPr>
            <a:picLocks noRot="1" noChangeAspect="1"/>
          </p:cNvPicPr>
          <p:nvPr>
            <a:wavAudioFile r:embed="rId1" name="La chanson des Resto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4" descr="C:\Users\JCL\Desktop\Animation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11113"/>
            <a:ext cx="9158288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1820863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3513" y="6021388"/>
            <a:ext cx="1257300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403350" y="1125538"/>
            <a:ext cx="6337300" cy="4679950"/>
          </a:xfrm>
          <a:prstGeom prst="frame">
            <a:avLst>
              <a:gd name="adj1" fmla="val 2579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181600" y="2790825"/>
            <a:ext cx="1301750" cy="1320800"/>
          </a:xfrm>
          <a:prstGeom prst="ellipse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8F45C7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7746" y="1628800"/>
            <a:ext cx="3915030" cy="3677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8" name="Picture 9" descr="C:\Users\JCL\Desktop\aaaa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75" y="1738313"/>
            <a:ext cx="3363913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11113"/>
            <a:ext cx="9158288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134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798638" y="1125538"/>
            <a:ext cx="5546725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01 - Rêvons (Version radio)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02 - Le dernier jour du disco (Live)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03 - Freed from Desire (Live)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04 - Casting (Live)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05 - Banana Split (Live)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06 - Barbie Girl (Live)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07 - Mon frère (Live)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08 - Désenchantée (Live)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09 - Shallow (Live)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10 - I Feel it Coming (Live)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11 - La bombe humaine (Live)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12 - Viens on s'aime (Live)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13 - Le bal des Laze (Live)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14 - Libre (Live)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15 - Corsica (Live)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16 - Dans un autre monde (Live)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17 - Comment est ta peine _ (Live)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18 - Je l'aime à mourir (Live)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19 - La groupie du pianiste (Live)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20 - La quête (Live)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21 - Couleur menthe à l'eau (Live)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22 - Toutes les machines ont un coeur (Live)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23 - Les ballons rouges (Live)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24 - Eté 90 (Live)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25 - La pêche à la ligne (Live)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26 - Des bouts de moi (Live)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27 - Rêvons (Live)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28 - La chanson des Restos (Live)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29 - Rêvons (Version instrumentale)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30 - Rêvons (PBO)</a:t>
            </a:r>
          </a:p>
        </p:txBody>
      </p:sp>
      <p:pic>
        <p:nvPicPr>
          <p:cNvPr id="3077" name="Picture 5" descr="C:\Users\JCL\Desktop\aaaa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711450"/>
            <a:ext cx="3384550" cy="404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5" descr="C:\Users\JClaude\Desktop\Image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3275" y="3644900"/>
            <a:ext cx="3106738" cy="310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6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6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6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6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4" dur="2000" fill="hold"/>
                                        <p:tgtEl>
                                          <p:spTgt spid="6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6" dur="2000" fill="hold"/>
                                        <p:tgtEl>
                                          <p:spTgt spid="6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8" dur="2000" fill="hold"/>
                                        <p:tgtEl>
                                          <p:spTgt spid="6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0" dur="2000" fill="hold"/>
                                        <p:tgtEl>
                                          <p:spTgt spid="6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2" dur="2000" fill="hold"/>
                                        <p:tgtEl>
                                          <p:spTgt spid="6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4" dur="2000" fill="hold"/>
                                        <p:tgtEl>
                                          <p:spTgt spid="6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-9525"/>
            <a:ext cx="90551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-9525"/>
            <a:ext cx="9136063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621" y="642461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9913" y="64150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1712913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338" y="17160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6" descr="Juke-box 3 PNG.gif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6" descr="C:\Users\Marie-Jose\Desktop\NUMEROS JUKEBOX NOIR\1 (FILEminimizer).jpg">
            <a:hlinkClick r:id="" action="ppaction://noaction" highlightClick="1">
              <a:snd r:embed="rId10" name="01 - Rêvons (Version radio).wav"/>
            </a:hlinkClick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163" y="3109913"/>
            <a:ext cx="4762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Marie-Jose\Desktop\NUMEROS JUKEBOX NOIR\2 (FILEminimizer).jpg">
            <a:hlinkClick r:id="" action="ppaction://noaction" highlightClick="1">
              <a:snd r:embed="rId12" name="02 - Le dernier jour du disco (Live)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813" y="3325813"/>
            <a:ext cx="482600" cy="23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3" descr="C:\Users\Marie-Jose\Desktop\NUMEROS JUKEBOX NOIR\3 (FILEminimizer).jpg">
            <a:hlinkClick r:id="" action="ppaction://noaction" highlightClick="1">
              <a:snd r:embed="rId14" name="03 - Freed from Desire (Live)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688" y="3524250"/>
            <a:ext cx="466725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4" descr="C:\Users\Marie-Jose\Desktop\NUMEROS JUKEBOX NOIR\4 (FILEminimizer).jpg">
            <a:hlinkClick r:id="" action="ppaction://noaction" highlightClick="1">
              <a:snd r:embed="rId16" name="04 - Casting (Live)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813" y="3757613"/>
            <a:ext cx="4826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746" y="945474"/>
            <a:ext cx="1815136" cy="117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651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Image 10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Users\Marie-Jose\Desktop\NUMEROS JUKEBOX NOIR\5 (FILEminimizer).jpg">
            <a:hlinkClick r:id="" action="ppaction://noaction" highlightClick="1">
              <a:snd r:embed="rId21" name="05 - Banana Split (Live)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688" y="3979863"/>
            <a:ext cx="506412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6" descr="C:\Users\Marie-Jose\Desktop\NUMEROS JUKEBOX NOIR\6 (FILEminimizer).jpg">
            <a:hlinkClick r:id="" action="ppaction://noaction" highlightClick="1">
              <a:snd r:embed="rId23" name="06 - Barbie Girl (Live)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6213" y="4197350"/>
            <a:ext cx="4492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7" descr="C:\Users\Marie-Jose\Desktop\NUMEROS JUKEBOX NOIR\7 (FILEminimizer).jpg">
            <a:hlinkClick r:id="" action="ppaction://noaction" highlightClick="1">
              <a:snd r:embed="rId25" name="07 - Mon frère (Live)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100" y="4408488"/>
            <a:ext cx="468313" cy="271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8" descr="C:\Users\Marie-Jose\Desktop\NUMEROS JUKEBOX NOIR\8 (FILEminimizer).jpg">
            <a:hlinkClick r:id="" action="ppaction://noaction" highlightClick="1">
              <a:snd r:embed="rId27" name="08 - Désenchantée (Live)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4646613"/>
            <a:ext cx="4984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9" descr="C:\Users\Marie-Jose\Desktop\NUMEROS JUKEBOX NOIR\9 (FILEminimizer).jpg">
            <a:hlinkClick r:id="" action="ppaction://noaction" highlightClick="1">
              <a:snd r:embed="rId29" name="09 - Shallow (Live)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163" y="4881563"/>
            <a:ext cx="468312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0" descr="C:\Users\Marie-Jose\Desktop\NUMEROS JUKEBOX NOIR\10 (FILEminimizer).jpg">
            <a:hlinkClick r:id="" action="ppaction://noaction" highlightClick="1">
              <a:snd r:embed="rId31" name="10 - I Feel it Coming (Live)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863" y="5113338"/>
            <a:ext cx="4556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1" descr="C:\Users\Marie-Jose\Desktop\NUMEROS JUKEBOX NOIR\11 (FILEminimizer).jpg">
            <a:hlinkClick r:id="" action="ppaction://noaction" highlightClick="1">
              <a:snd r:embed="rId33" name="11 - La bombe humaine (Live)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3114675"/>
            <a:ext cx="4159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2" descr="C:\Users\Marie-Jose\Desktop\NUMEROS JUKEBOX NOIR\12 (FILEminimizer).jpg">
            <a:hlinkClick r:id="" action="ppaction://noaction" highlightClick="1">
              <a:snd r:embed="rId35" name="12 - Viens on s'aime (Live)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325813"/>
            <a:ext cx="428625" cy="23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3" descr="C:\Users\Marie-Jose\Desktop\NUMEROS JUKEBOX NOIR\13 (FILEminimizer).jpg">
            <a:hlinkClick r:id="" action="ppaction://noaction" highlightClick="1">
              <a:snd r:embed="rId37" name="13 - Le bal des Laze (Live)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788" y="3511550"/>
            <a:ext cx="4413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4" descr="C:\Users\Marie-Jose\Desktop\NUMEROS JUKEBOX NOIR\14 (FILEminimizer).jpg">
            <a:hlinkClick r:id="" action="ppaction://noaction" highlightClick="1">
              <a:snd r:embed="rId39" name="14 - Libre (Live)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757613"/>
            <a:ext cx="4445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5" descr="C:\Users\Marie-Jose\Desktop\NUMEROS JUKEBOX NOIR\15 (FILEminimizer).jpg">
            <a:hlinkClick r:id="" action="ppaction://noaction" highlightClick="1">
              <a:snd r:embed="rId41" name="15 - Corsica (Live)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3975100"/>
            <a:ext cx="449262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6" descr="C:\Users\Marie-Jose\Desktop\NUMEROS JUKEBOX NOIR\16 (FILEminimizer).jpg">
            <a:hlinkClick r:id="" action="ppaction://noaction" highlightClick="1">
              <a:snd r:embed="rId43" name="16 - Dans un autre monde (Live)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4197350"/>
            <a:ext cx="4159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7" descr="C:\Users\Marie-Jose\Desktop\NUMEROS JUKEBOX NOIR\17 (FILEminimizer).jpg">
            <a:hlinkClick r:id="" action="ppaction://noaction" highlightClick="1">
              <a:snd r:embed="rId45" name="17 - Comment est ta peine _ (Live)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4408488"/>
            <a:ext cx="449262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8" descr="C:\Users\Marie-Jose\Desktop\NUMEROS JUKEBOX NOIR\18 (FILEminimizer).jpg">
            <a:hlinkClick r:id="" action="ppaction://noaction" highlightClick="1">
              <a:snd r:embed="rId47" name="18 - Je l'aime à mourir (Live)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630738"/>
            <a:ext cx="46196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9" descr="C:\Users\Marie-Jose\Desktop\NUMEROS JUKEBOX NOIR\19 (FILEminimizer).jpg">
            <a:hlinkClick r:id="" action="ppaction://noaction" highlightClick="1">
              <a:snd r:embed="rId49" name="19 - La groupie du pianiste (Live).wav"/>
            </a:hlinkClick>
          </p:cNvPr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865688"/>
            <a:ext cx="46196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Image 1"/>
          <p:cNvPicPr>
            <a:picLocks noChangeAspect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8575" y="3130550"/>
            <a:ext cx="1651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0" descr="C:\Users\Marie-Jose\Desktop\NUMEROS JUKEBOX NOIR\20 (FILEminimizer).jpg">
            <a:hlinkClick r:id="" action="ppaction://noaction" highlightClick="1">
              <a:snd r:embed="rId52" name="20 - La quête (Live)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5116513"/>
            <a:ext cx="4318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847850" y="3130550"/>
            <a:ext cx="1444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E:\NUMEROS JUKEBOX NOIR\21 (FILEminimizer).jpg">
            <a:hlinkClick r:id="" action="ppaction://noaction" highlightClick="1">
              <a:snd r:embed="rId54" name="21 - Couleur menthe à l'eau (Live)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114675"/>
            <a:ext cx="4318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3" descr="E:\NUMEROS JUKEBOX NOIR\22 (FILEminimizer).jpg">
            <a:hlinkClick r:id="" action="ppaction://noaction" highlightClick="1">
              <a:snd r:embed="rId56" name="22 - Toutes les machines ont un coeur (Live)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325813"/>
            <a:ext cx="417513" cy="23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" descr="E:\NUMEROS JUKEBOX NOIR\23 (FILEminimizer).jpg">
            <a:hlinkClick r:id="" action="ppaction://noaction" highlightClick="1">
              <a:snd r:embed="rId58" name="23 - Les ballons rouges (Live)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950" y="3513138"/>
            <a:ext cx="41116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E:\NUMEROS JUKEBOX NOIR\24 (FILEminimizer).jpg">
            <a:hlinkClick r:id="" action="ppaction://noaction" highlightClick="1">
              <a:snd r:embed="rId60" name="24 - Eté 90 (Live)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757613"/>
            <a:ext cx="4460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6" descr="E:\NUMEROS JUKEBOX NOIR\25 (FILEminimizer).jpg">
            <a:hlinkClick r:id="" action="ppaction://noaction" highlightClick="1">
              <a:snd r:embed="rId62" name="25 - La pêche à la ligne (Live)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063" y="3975100"/>
            <a:ext cx="3921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7" descr="E:\NUMEROS JUKEBOX NOIR\26 (FILEminimizer).jpg">
            <a:hlinkClick r:id="" action="ppaction://noaction" highlightClick="1">
              <a:snd r:embed="rId64" name="26 - Des bouts de moi (Live)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950" y="4200525"/>
            <a:ext cx="42386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8" descr="E:\NUMEROS JUKEBOX NOIR\27 (FILEminimizer).jpg">
            <a:hlinkClick r:id="" action="ppaction://noaction" highlightClick="1">
              <a:snd r:embed="rId66" name="27 - Rêvons (Live)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413" y="4414838"/>
            <a:ext cx="4016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9" descr="E:\NUMEROS JUKEBOX NOIR\28 (FILEminimizer).jpg">
            <a:hlinkClick r:id="" action="ppaction://noaction" highlightClick="1">
              <a:snd r:embed="rId68" name="28 - La chanson des Restos (Live).wav"/>
            </a:hlinkClick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063" y="4633913"/>
            <a:ext cx="4254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10" descr="E:\NUMEROS JUKEBOX NOIR\29 (FILEminimizer).jpg">
            <a:hlinkClick r:id="" action="ppaction://noaction" highlightClick="1">
              <a:snd r:embed="rId70" name="29 - Rêvons (Version instrumentale).wav"/>
            </a:hlinkClick>
          </p:cNvPr>
          <p:cNvPicPr>
            <a:picLocks noChangeAspect="1" noChangeArrowheads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063" y="4868863"/>
            <a:ext cx="428625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11" descr="E:\NUMEROS JUKEBOX NOIR\30 (FILEminimizer).jpg">
            <a:hlinkClick r:id="" action="ppaction://noaction" highlightClick="1">
              <a:snd r:embed="rId72" name="30 - Rêvons (PBO).wav"/>
            </a:hlinkClick>
          </p:cNvPr>
          <p:cNvPicPr>
            <a:picLocks noChangeAspect="1" noChangeArrowheads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0" y="5121275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408238" y="3130550"/>
            <a:ext cx="130175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2113" y="3130550"/>
            <a:ext cx="163512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christelle\Desktop\che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D:\SMYLET\BOUGEOIR 2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0500" y="2232025"/>
            <a:ext cx="4778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2" descr="D:\SMYLET\BOUGEOIR 2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5825" y="2216150"/>
            <a:ext cx="4667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4213" y="4919663"/>
            <a:ext cx="762000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2" descr="C:\Users\christelle\Desktop\Image2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80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" y="1868488"/>
            <a:ext cx="331788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017963"/>
            <a:ext cx="701675" cy="195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588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3979863"/>
            <a:ext cx="1290637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5550" y="3305175"/>
            <a:ext cx="1316038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7613" y="2636838"/>
            <a:ext cx="1290637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6038" y="3938588"/>
            <a:ext cx="1444625" cy="148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390900" y="3390900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325" y="2085975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7925" y="14097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" name="Ellipse 72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8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62" name="Picture 69" descr="C:\Users\Jclaude\Desktop\Image1.png"/>
          <p:cNvPicPr>
            <a:picLocks noChangeAspect="1" noChangeArrowheads="1"/>
          </p:cNvPicPr>
          <p:nvPr/>
        </p:nvPicPr>
        <p:blipFill>
          <a:blip r:embed="rId9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125" y="5468938"/>
            <a:ext cx="6646863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6" name="Image 2"/>
          <p:cNvPicPr>
            <a:picLocks noChangeAspect="1"/>
          </p:cNvPicPr>
          <p:nvPr/>
        </p:nvPicPr>
        <p:blipFill>
          <a:blip r:embed="rId9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1012" y="6361112"/>
            <a:ext cx="827088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7" name="Picture 2" descr="C:\Users\JClaude\Desktop\fago3.jpg"/>
          <p:cNvPicPr>
            <a:picLocks noChangeAspect="1" noChangeArrowheads="1"/>
          </p:cNvPicPr>
          <p:nvPr/>
        </p:nvPicPr>
        <p:blipFill>
          <a:blip r:embed="rId9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864614" y="4682330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8" name="Picture 9" descr="C:\Users\JCL\Desktop\aaaa (FILEminimizer).jpg"/>
          <p:cNvPicPr>
            <a:picLocks noChangeAspect="1" noChangeArrowheads="1"/>
          </p:cNvPicPr>
          <p:nvPr/>
        </p:nvPicPr>
        <p:blipFill>
          <a:blip r:embed="rId9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413" y="1657350"/>
            <a:ext cx="1293812" cy="133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813175" y="1535113"/>
            <a:ext cx="1500188" cy="1574800"/>
          </a:xfrm>
          <a:prstGeom prst="frame">
            <a:avLst>
              <a:gd name="adj1" fmla="val 6684"/>
            </a:avLst>
          </a:prstGeom>
          <a:blipFill dpi="0" rotWithShape="1">
            <a:blip r:embed="rId9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70" name="Picture 5" descr="C:\Users\JCL\Desktop\aaaa_détouré.png"/>
          <p:cNvPicPr>
            <a:picLocks noChangeAspect="1" noChangeArrowheads="1"/>
          </p:cNvPicPr>
          <p:nvPr/>
        </p:nvPicPr>
        <p:blipFill>
          <a:blip r:embed="rId9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6388" y="1671638"/>
            <a:ext cx="1106487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1" name="Picture 2" descr="C:\Users\christelle\Desktop\648x415_coluche-plateau-emission-guy-lux-bon-roi-dagobert-1984-coluche-candidat-1981.jpg"/>
          <p:cNvPicPr>
            <a:picLocks noChangeAspect="1" noChangeArrowheads="1"/>
          </p:cNvPicPr>
          <p:nvPr/>
        </p:nvPicPr>
        <p:blipFill>
          <a:blip r:embed="rId9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3848100"/>
            <a:ext cx="3587750" cy="2297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239</Words>
  <Application>Microsoft Office PowerPoint</Application>
  <PresentationFormat>Affichage à l'écran (4:3)</PresentationFormat>
  <Paragraphs>33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2024-03-20T08:36:28Z</dcterms:modified>
</cp:coreProperties>
</file>