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 snapToGrid="0">
      <p:cViewPr varScale="1">
        <p:scale>
          <a:sx n="77" d="100"/>
          <a:sy n="77" d="100"/>
        </p:scale>
        <p:origin x="15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61FD8D2E-E41A-4AFA-8718-8C08FB0FE5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3006B68-AA24-46A0-BEE0-97F1B38BAE8E}" type="slidenum">
              <a:rPr lang="fr-FR" smtClean="0"/>
              <a:t>‹N°›</a:t>
            </a:fld>
            <a:endParaRPr lang="fr-FR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9104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8D2E-E41A-4AFA-8718-8C08FB0FE5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06B68-AA24-46A0-BEE0-97F1B38BAE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0083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8D2E-E41A-4AFA-8718-8C08FB0FE5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06B68-AA24-46A0-BEE0-97F1B38BAE8E}" type="slidenum">
              <a:rPr lang="fr-FR" smtClean="0"/>
              <a:t>‹N°›</a:t>
            </a:fld>
            <a:endParaRPr lang="fr-FR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1215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8D2E-E41A-4AFA-8718-8C08FB0FE5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06B68-AA24-46A0-BEE0-97F1B38BAE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770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8D2E-E41A-4AFA-8718-8C08FB0FE5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06B68-AA24-46A0-BEE0-97F1B38BAE8E}" type="slidenum">
              <a:rPr lang="fr-FR" smtClean="0"/>
              <a:t>‹N°›</a:t>
            </a:fld>
            <a:endParaRPr lang="fr-FR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7957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8D2E-E41A-4AFA-8718-8C08FB0FE5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06B68-AA24-46A0-BEE0-97F1B38BAE8E}" type="slidenum">
              <a:rPr lang="fr-FR" smtClean="0"/>
              <a:t>‹N°›</a:t>
            </a:fld>
            <a:endParaRPr lang="fr-FR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6186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8D2E-E41A-4AFA-8718-8C08FB0FE5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06B68-AA24-46A0-BEE0-97F1B38BAE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526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8D2E-E41A-4AFA-8718-8C08FB0FE5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06B68-AA24-46A0-BEE0-97F1B38BAE8E}" type="slidenum">
              <a:rPr lang="fr-FR" smtClean="0"/>
              <a:t>‹N°›</a:t>
            </a:fld>
            <a:endParaRPr lang="fr-FR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6248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8D2E-E41A-4AFA-8718-8C08FB0FE5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06B68-AA24-46A0-BEE0-97F1B38BAE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405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8D2E-E41A-4AFA-8718-8C08FB0FE5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06B68-AA24-46A0-BEE0-97F1B38BAE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518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8D2E-E41A-4AFA-8718-8C08FB0FE5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06B68-AA24-46A0-BEE0-97F1B38BAE8E}" type="slidenum">
              <a:rPr lang="fr-FR" smtClean="0"/>
              <a:t>‹N°›</a:t>
            </a:fld>
            <a:endParaRPr lang="fr-FR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70531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8D2E-E41A-4AFA-8718-8C08FB0FE5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06B68-AA24-46A0-BEE0-97F1B38BAE8E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20981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8D2E-E41A-4AFA-8718-8C08FB0FE5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06B68-AA24-46A0-BEE0-97F1B38BAE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7477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8D2E-E41A-4AFA-8718-8C08FB0FE5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06B68-AA24-46A0-BEE0-97F1B38BAE8E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08017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8D2E-E41A-4AFA-8718-8C08FB0FE5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06B68-AA24-46A0-BEE0-97F1B38BAE8E}" type="slidenum">
              <a:rPr lang="fr-FR" smtClean="0"/>
              <a:t>‹N°›</a:t>
            </a:fld>
            <a:endParaRPr lang="fr-FR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11626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8D2E-E41A-4AFA-8718-8C08FB0FE5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06B68-AA24-46A0-BEE0-97F1B38BAE8E}" type="slidenum">
              <a:rPr lang="fr-FR" smtClean="0"/>
              <a:t>‹N°›</a:t>
            </a:fld>
            <a:endParaRPr lang="fr-FR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58515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8D2E-E41A-4AFA-8718-8C08FB0FE5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06B68-AA24-46A0-BEE0-97F1B38BAE8E}" type="slidenum">
              <a:rPr lang="fr-FR" smtClean="0"/>
              <a:t>‹N°›</a:t>
            </a:fld>
            <a:endParaRPr lang="fr-FR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3883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1FD8D2E-E41A-4AFA-8718-8C08FB0FE5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3006B68-AA24-46A0-BEE0-97F1B38BAE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4416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  <p:sldLayoutId id="214748371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8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laques Text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5761972" y="5837221"/>
            <a:ext cx="56116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dirty="0">
                <a:solidFill>
                  <a:srgbClr val="191919"/>
                </a:solidFill>
                <a:latin typeface="GrilledCheese BTN Toasted" panose="020B0904060402040206" pitchFamily="34" charset="0"/>
              </a:rPr>
              <a:t>Plaque métallique </a:t>
            </a:r>
            <a:endParaRPr lang="fr-FR" sz="4800" dirty="0">
              <a:latin typeface="GrilledCheese BTN Toasted" panose="020B0904060402040206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3451" y="425886"/>
            <a:ext cx="1684709" cy="1791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505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01_Chicken_Reel.4.wav"/>
          </p:stSnd>
        </p:sndAc>
      </p:transition>
    </mc:Choice>
    <mc:Fallback xmlns="">
      <p:transition spd="slow">
        <p:sndAc>
          <p:stSnd>
            <p:snd r:embed="rId5" name="01_Chicken_Reel.4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laques textes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189" y="1437361"/>
            <a:ext cx="28575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laques textes 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002" y="1437361"/>
            <a:ext cx="28575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Plaques textes 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1815" y="1437361"/>
            <a:ext cx="28575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3821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laques textes 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079" y="1347918"/>
            <a:ext cx="28575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Plaques textes 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41" y="1347918"/>
            <a:ext cx="28575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Plaques textes 2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5070" y="1347918"/>
            <a:ext cx="28575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3597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laques textes 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340" y="959480"/>
            <a:ext cx="2857500" cy="4762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Plaques textes 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9893" y="959480"/>
            <a:ext cx="3248025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Plaques textes 3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4971" y="959479"/>
            <a:ext cx="2857500" cy="4762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51702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laques textes 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657" y="1161789"/>
            <a:ext cx="3163821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Plaques textes 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153" y="1161789"/>
            <a:ext cx="28575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Plaques textes 4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9290" y="1161789"/>
            <a:ext cx="32004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3852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Plaques textes 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391" y="1617423"/>
            <a:ext cx="285750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Plaques textes 4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7471" y="1617422"/>
            <a:ext cx="285750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Plaques textes 4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5071" y="1617422"/>
            <a:ext cx="285750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578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laques textes 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0287" y="1272761"/>
            <a:ext cx="28575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Plaques textes 5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7262" y="1272761"/>
            <a:ext cx="28575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Plaques textes 5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758" y="1272761"/>
            <a:ext cx="28575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55050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laques textes 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079" y="1008345"/>
            <a:ext cx="3476973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Plaques textes 5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5778" y="1008345"/>
            <a:ext cx="28575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Plaques textes 5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8014" y="1008345"/>
            <a:ext cx="28575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90013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laques textes 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923" y="995820"/>
            <a:ext cx="314325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Plaques textes 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627" y="995820"/>
            <a:ext cx="318135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Plaques textes 0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389" y="995820"/>
            <a:ext cx="3152775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41933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laques textes 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870" y="983293"/>
            <a:ext cx="318135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Plaques textes 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2419" y="983293"/>
            <a:ext cx="3105150" cy="475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Plaques textes 0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768" y="983293"/>
            <a:ext cx="314325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52492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laques textes 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079" y="1066386"/>
            <a:ext cx="3133725" cy="475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Plaques textes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0101" y="1066386"/>
            <a:ext cx="3133725" cy="475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Plaques textes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2337" y="1056862"/>
            <a:ext cx="3209925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96432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laques textes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344" y="1091439"/>
            <a:ext cx="3200400" cy="475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Plaques textes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9893" y="1091439"/>
            <a:ext cx="31242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Humour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1396" y="1091439"/>
            <a:ext cx="3477583" cy="4791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84136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Aucune description de ph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192" y="638828"/>
            <a:ext cx="10446707" cy="5611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814192" y="638828"/>
            <a:ext cx="41586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omic Sans MS" panose="030F0702030302020204" pitchFamily="66" charset="0"/>
              </a:rPr>
              <a:t>A Bientôt…!!!</a:t>
            </a:r>
            <a:endParaRPr lang="fr-FR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Comic Sans MS" panose="030F07020303020202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1890" y="4421688"/>
            <a:ext cx="1684709" cy="1791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02314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que">
  <a:themeElements>
    <a:clrScheme name="Organique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que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qu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67</TotalTime>
  <Words>6</Words>
  <Application>Microsoft Office PowerPoint</Application>
  <PresentationFormat>Grand écran</PresentationFormat>
  <Paragraphs>2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8" baseType="lpstr">
      <vt:lpstr>Arial</vt:lpstr>
      <vt:lpstr>Comic Sans MS</vt:lpstr>
      <vt:lpstr>Garamond</vt:lpstr>
      <vt:lpstr>GrilledCheese BTN Toasted</vt:lpstr>
      <vt:lpstr>Organique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3</cp:revision>
  <dcterms:created xsi:type="dcterms:W3CDTF">2019-05-03T16:57:07Z</dcterms:created>
  <dcterms:modified xsi:type="dcterms:W3CDTF">2024-03-24T23:38:13Z</dcterms:modified>
</cp:coreProperties>
</file>