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68860" y="2636912"/>
            <a:ext cx="9102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Elektro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Cars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Elektro Cars">
            <a:hlinkClick r:id="" action="ppaction://media"/>
            <a:extLst>
              <a:ext uri="{FF2B5EF4-FFF2-40B4-BE49-F238E27FC236}">
                <a16:creationId xmlns:a16="http://schemas.microsoft.com/office/drawing/2014/main" id="{8919ABD5-4FD6-7751-813B-AE419238107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416287" y="188640"/>
            <a:ext cx="9884831" cy="5497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299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281</TotalTime>
  <Words>15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98</cp:revision>
  <dcterms:created xsi:type="dcterms:W3CDTF">2020-02-21T13:54:42Z</dcterms:created>
  <dcterms:modified xsi:type="dcterms:W3CDTF">2024-03-07T13:16:52Z</dcterms:modified>
</cp:coreProperties>
</file>