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China">
            <a:hlinkClick r:id="" action="ppaction://media"/>
            <a:extLst>
              <a:ext uri="{FF2B5EF4-FFF2-40B4-BE49-F238E27FC236}">
                <a16:creationId xmlns:a16="http://schemas.microsoft.com/office/drawing/2014/main" id="{E2D32C26-3235-526D-54AD-2DA8D57AC7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26121" y="595375"/>
            <a:ext cx="5632053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1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2024-03-30T19:33:36Z</dcterms:modified>
</cp:coreProperties>
</file>