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1" r:id="rId25"/>
    <p:sldId id="313" r:id="rId26"/>
    <p:sldId id="317" r:id="rId27"/>
    <p:sldId id="318" r:id="rId28"/>
    <p:sldId id="316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lag_of_the_Czech_Republic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01D8E7B-12CC-0163-8B03-05A0D0C2F379}"/>
              </a:ext>
            </a:extLst>
          </p:cNvPr>
          <p:cNvSpPr/>
          <p:nvPr/>
        </p:nvSpPr>
        <p:spPr>
          <a:xfrm>
            <a:off x="32886" y="1556792"/>
            <a:ext cx="1215911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EE848E-7C02-AD35-0269-0A479D5AB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538E2B50-EE48-1F0E-29BD-8044FEAB9AD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6EB800F3-0533-747F-4608-25D42F51700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84108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35339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yatata - Toulky po Čechách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yatata - Toulky po Čechác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37A3CD0-73E0-F62D-A1BD-1B9DB2F66EC6}"/>
              </a:ext>
            </a:extLst>
          </p:cNvPr>
          <p:cNvSpPr/>
          <p:nvPr/>
        </p:nvSpPr>
        <p:spPr>
          <a:xfrm>
            <a:off x="0" y="5886429"/>
            <a:ext cx="12192000" cy="9715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01743718-0246-EB0A-15C1-F910708480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5941327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Czech Republic  </a:t>
            </a:r>
            <a:r>
              <a:rPr lang="cs-CZ" altLang="cs-CZ" sz="2000" b="1" dirty="0" err="1">
                <a:solidFill>
                  <a:srgbClr val="FF0000"/>
                </a:solidFill>
              </a:rPr>
              <a:t>République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Tchèque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Tsjechië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Tschechische</a:t>
            </a:r>
            <a:r>
              <a:rPr lang="cs-CZ" altLang="cs-CZ" sz="2000" b="1" dirty="0">
                <a:solidFill>
                  <a:srgbClr val="FF0000"/>
                </a:solidFill>
              </a:rPr>
              <a:t> Republik  Res publica </a:t>
            </a:r>
            <a:r>
              <a:rPr lang="cs-CZ" altLang="cs-CZ" sz="2000" b="1" dirty="0" err="1">
                <a:solidFill>
                  <a:srgbClr val="FF0000"/>
                </a:solidFill>
              </a:rPr>
              <a:t>Bohemica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Tsjechje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az-Cyrl-AZ" altLang="cs-CZ" sz="2000" b="1" dirty="0">
                <a:solidFill>
                  <a:srgbClr val="FF0000"/>
                </a:solidFill>
              </a:rPr>
              <a:t>Чешка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Tjekkiet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República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República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Txeca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Cehă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Cseh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Köztársaság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75D4779F-04B4-9ACB-511F-67D61AA4D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377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ED5C7F76-73E5-86C3-26C4-BCA16432D099}"/>
              </a:ext>
            </a:extLst>
          </p:cNvPr>
          <p:cNvSpPr/>
          <p:nvPr/>
        </p:nvSpPr>
        <p:spPr>
          <a:xfrm>
            <a:off x="3719736" y="548679"/>
            <a:ext cx="5760640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59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9" name="Picture 14" descr="Vlajka Česka">
            <a:hlinkClick r:id="rId3" tooltip="Vlajka Česka"/>
            <a:extLst>
              <a:ext uri="{FF2B5EF4-FFF2-40B4-BE49-F238E27FC236}">
                <a16:creationId xmlns:a16="http://schemas.microsoft.com/office/drawing/2014/main" id="{879CB626-2779-003C-A642-87FB45AB1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60371"/>
            <a:ext cx="700781" cy="464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Vlajka Česka">
            <a:hlinkClick r:id="rId3" tooltip="Vlajka Česka"/>
            <a:extLst>
              <a:ext uri="{FF2B5EF4-FFF2-40B4-BE49-F238E27FC236}">
                <a16:creationId xmlns:a16="http://schemas.microsoft.com/office/drawing/2014/main" id="{350822F3-10F3-EA7F-5036-492847BCF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1803" y="660371"/>
            <a:ext cx="700781" cy="464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2441671-F63D-F411-E13B-B6DEE1C5D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897312BE-C52F-AE6A-09F6-A249310D5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C4D4F2D-5F29-6C4B-AACD-C7B80A3BC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F64FB9-67AD-7F11-D649-307B74CAF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3F32BB-3C88-F752-7678-2EEA5CA91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C5A1F7-F63D-8699-7DB0-597E101ED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3831"/>
            <a:ext cx="10801200" cy="580749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1B645D-C6AD-1E62-1788-822210AEC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5A3F85-7D03-BFDA-12F3-75B8BD1F23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D9CBA5-7493-6BB4-60D5-61512B310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1F6E4D-E2AA-59CB-15AD-9C2B59C071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F0E9B8-1936-18FD-0BFB-C849904A1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9618F9-FA85-A98B-8307-BC0AE710D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9122"/>
            <a:ext cx="10801200" cy="586220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77BA21-1A17-1E8F-0861-ECCCD323D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48A11E-D6D5-6796-99DE-1EC616866B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4F19C3-2FC5-1034-4E4B-220F05C03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71BB53-3939-7598-25F9-0ED90CC89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652814-A4F9-AE38-56F8-927E960900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ED72BB-2065-8A38-5292-C751196892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A50CB6-604A-3F60-3469-9AAB11373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29B2D5-371B-A381-5005-B33E7B083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1E9B38-154E-3E12-A4FD-B4A8245A5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9FBD42-EDD4-00D8-D12D-12A5E6D0A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31E31F-5CD5-A8D9-10AF-5BAD5EEAA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260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16C69D-73EA-A070-3385-97D5DD6C3C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6136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991ED7-B776-DE42-AC0A-684BCBADC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548680"/>
            <a:ext cx="10729192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155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AAB9C80-2704-C05B-110D-ED425D9CA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4B20B1-E91F-457F-B444-8D25BBB4FE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18" y="548680"/>
            <a:ext cx="1078118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682154F-E94B-394B-09D5-9588BD12C4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9855"/>
            <a:ext cx="10801200" cy="570110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B168068B-B3A1-E052-3A3C-560C72DD4AA8}"/>
              </a:ext>
            </a:extLst>
          </p:cNvPr>
          <p:cNvSpPr/>
          <p:nvPr/>
        </p:nvSpPr>
        <p:spPr>
          <a:xfrm>
            <a:off x="2999656" y="4434656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</TotalTime>
  <Words>56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4" baseType="lpstr"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157</cp:revision>
  <dcterms:created xsi:type="dcterms:W3CDTF">2020-02-21T13:54:42Z</dcterms:created>
  <dcterms:modified xsi:type="dcterms:W3CDTF">2024-04-01T14:32:32Z</dcterms:modified>
</cp:coreProperties>
</file>