
<file path=[Content_Types].xml><?xml version="1.0" encoding="utf-8"?>
<Types xmlns="http://schemas.openxmlformats.org/package/2006/content-types">
  <Default Extension="emf" ContentType="image/x-em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6" r:id="rId3"/>
    <p:sldId id="280" r:id="rId4"/>
    <p:sldId id="285" r:id="rId5"/>
    <p:sldId id="264" r:id="rId6"/>
    <p:sldId id="281" r:id="rId7"/>
    <p:sldId id="278" r:id="rId8"/>
    <p:sldId id="287" r:id="rId9"/>
    <p:sldId id="289" r:id="rId10"/>
    <p:sldId id="302" r:id="rId11"/>
    <p:sldId id="301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6" r:id="rId20"/>
    <p:sldId id="305" r:id="rId21"/>
    <p:sldId id="307" r:id="rId22"/>
    <p:sldId id="304" r:id="rId23"/>
    <p:sldId id="310" r:id="rId24"/>
    <p:sldId id="309" r:id="rId25"/>
    <p:sldId id="312" r:id="rId26"/>
    <p:sldId id="308" r:id="rId27"/>
    <p:sldId id="303" r:id="rId28"/>
    <p:sldId id="313" r:id="rId29"/>
    <p:sldId id="311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NUL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D574E60-8182-9FF6-2EFC-29BE30722D00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175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CB833121-A551-CBF5-5A90-28DD37777E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WordArt 13">
            <a:extLst>
              <a:ext uri="{FF2B5EF4-FFF2-40B4-BE49-F238E27FC236}">
                <a16:creationId xmlns:a16="http://schemas.microsoft.com/office/drawing/2014/main" id="{AEA94B96-D9A4-8CF9-F24E-D59716E62EC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68208" y="2780928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WordArt 14">
            <a:extLst>
              <a:ext uri="{FF2B5EF4-FFF2-40B4-BE49-F238E27FC236}">
                <a16:creationId xmlns:a16="http://schemas.microsoft.com/office/drawing/2014/main" id="{A8C9A1F0-4797-505C-0BE5-3F9060FE04C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08844" y="402205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421580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Love song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Love so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5A166EA-7C3E-7DEE-2369-72AB483B5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4A9781B2-D54D-D2E6-7905-250ED874AF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4141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D9E62D3-632C-3653-DE5C-BCCA93663C51}"/>
              </a:ext>
            </a:extLst>
          </p:cNvPr>
          <p:cNvSpPr/>
          <p:nvPr/>
        </p:nvSpPr>
        <p:spPr>
          <a:xfrm>
            <a:off x="1487488" y="836712"/>
            <a:ext cx="3528392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175</a:t>
            </a:r>
            <a:endParaRPr lang="es-ES" sz="4400" b="1" spc="50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326619-F422-C12E-7A3D-D236FDBFF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FBA70CE-0261-F30F-9578-3EDD363A7F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92533E-9A81-6FFB-C064-AA2867FBB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E90EC4-0644-864B-C9FB-6CBBDBCAF9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F9EE8D-62DD-C905-1016-B4153009A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EFD61B-EBA6-731E-6D18-DEAAD56CB2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CFBF99-7595-3A68-265B-738A36978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B5B22A-4CF3-4B5A-4341-E5484A64C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1339A0-BA23-5B3A-CF03-EE1BD5DB03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AF44B4-6EE0-8F40-82B9-4521593114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6571AA3-1442-B727-96A7-9DE85974A7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C644699-1269-A877-0AA4-581849397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08" y="459550"/>
            <a:ext cx="10821392" cy="5921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AB9C03-0B86-E0F6-F545-6397596451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" y="516794"/>
            <a:ext cx="10841280" cy="586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E28F4C-F158-9A65-B786-392CE5CC9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2265A4-80B3-4786-FF7B-85B5632E80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DCB77D-07BA-DAAD-17FC-FC01F6BAD2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AFC14DC-25FC-057F-02BF-12F437ACD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F533FC-ECD9-CCB8-77FB-33C8D76D0D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D8AC7E-04D4-813E-BE9B-2EB2F353F3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CD15C9-55DB-B232-35EE-FF4F0D1218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293E90-D53A-C467-C875-54A8E1D83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77C834-CA14-1CB8-69DB-34F2C3F76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37113A-76FE-F00C-A95F-9282CA99AF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B77419-D172-3A08-A9E1-1DB847D2B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460" y="548680"/>
            <a:ext cx="10818140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F58640C2-B7B3-BACB-AC18-1BF8EB1873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3F5ADFB-2968-A207-14CA-8EEFB9720C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823CC16C-CEC0-43F2-0B4A-C52990E788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B2D2E5F6-BDA0-E142-F224-22ED1A066407}"/>
              </a:ext>
            </a:extLst>
          </p:cNvPr>
          <p:cNvSpPr/>
          <p:nvPr/>
        </p:nvSpPr>
        <p:spPr>
          <a:xfrm>
            <a:off x="983432" y="1988840"/>
            <a:ext cx="340459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40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40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40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4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518</TotalTime>
  <Words>32</Words>
  <Application>Microsoft Office PowerPoint</Application>
  <PresentationFormat>Širokoúhlá obrazovka</PresentationFormat>
  <Paragraphs>12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4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153</cp:revision>
  <dcterms:created xsi:type="dcterms:W3CDTF">2020-02-21T13:54:42Z</dcterms:created>
  <dcterms:modified xsi:type="dcterms:W3CDTF">2024-03-31T16:29:23Z</dcterms:modified>
</cp:coreProperties>
</file>