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29" r:id="rId2"/>
    <p:sldId id="326" r:id="rId3"/>
    <p:sldId id="323" r:id="rId4"/>
    <p:sldId id="331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g4SYO+QMRKyrVNJ1si4nQ==" hashData="Toxen8V1T5uoBWHknVKNhIdRf/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780" autoAdjust="0"/>
    <p:restoredTop sz="94660"/>
  </p:normalViewPr>
  <p:slideViewPr>
    <p:cSldViewPr>
      <p:cViewPr>
        <p:scale>
          <a:sx n="82" d="100"/>
          <a:sy n="82" d="100"/>
        </p:scale>
        <p:origin x="-1541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09E959-FA39-4C65-835A-6B6F5CA2CB20}" type="datetimeFigureOut">
              <a:rPr lang="fr-FR"/>
              <a:pPr>
                <a:defRPr/>
              </a:pPr>
              <a:t>22/03/2024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DF2A84E-7064-414C-A2A5-18FC91EBF55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2532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3DA6BA8-966A-4968-BB58-45D580381B9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213925-F2E4-44A4-803C-A5705AA53B5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990A50-D246-4BC5-877A-2BAE61BD229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670088-A480-49BC-9E96-0C395757B26F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45885-AB0B-49AE-9F14-7F53B9FAF8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1249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EEF5F-1677-4DFE-A35A-C3DDEFD220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421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AF54D-83BA-4006-AE08-6E93BCA646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3783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70BA7-09A5-40E5-858F-B59B7D6001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4198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0C060-8F0E-45CF-AAB9-42DC81D004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454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94EFA0-3CC5-465B-A082-364EDA32FE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1592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63BE9D-AC1E-454C-8086-156F64418B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72255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AE29B-2A10-4C83-9E9C-76C14497BB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3651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EB6BA-E669-497F-B939-B3D0E6643F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6849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542C68-65BE-43DC-8A47-7E27391D34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6199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DB2CFB-87A0-45D3-8E43-73A04D011D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7085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chemeClr val="accent4">
                <a:lumMod val="10000"/>
              </a:schemeClr>
            </a:gs>
            <a:gs pos="59000">
              <a:schemeClr val="tx1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329A858-7CF6-4534-8AFF-5FC4B951B16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jp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6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10.wav"/><Relationship Id="rId21" Type="http://schemas.openxmlformats.org/officeDocument/2006/relationships/image" Target="../media/image27.jpeg"/><Relationship Id="rId34" Type="http://schemas.openxmlformats.org/officeDocument/2006/relationships/audio" Target="../media/audio14.wav"/><Relationship Id="rId42" Type="http://schemas.openxmlformats.org/officeDocument/2006/relationships/audio" Target="../media/audio18.wav"/><Relationship Id="rId47" Type="http://schemas.openxmlformats.org/officeDocument/2006/relationships/image" Target="../media/image40.jpeg"/><Relationship Id="rId50" Type="http://schemas.openxmlformats.org/officeDocument/2006/relationships/audio" Target="../media/audio22.wav"/><Relationship Id="rId55" Type="http://schemas.openxmlformats.org/officeDocument/2006/relationships/audio" Target="../media/audio25.wav"/><Relationship Id="rId63" Type="http://schemas.openxmlformats.org/officeDocument/2006/relationships/audio" Target="../media/audio32.wav"/><Relationship Id="rId68" Type="http://schemas.openxmlformats.org/officeDocument/2006/relationships/audio" Target="../media/audio37.wav"/><Relationship Id="rId76" Type="http://schemas.openxmlformats.org/officeDocument/2006/relationships/image" Target="../media/image46.jpeg"/><Relationship Id="rId84" Type="http://schemas.openxmlformats.org/officeDocument/2006/relationships/image" Target="../media/image51.gif"/><Relationship Id="rId89" Type="http://schemas.microsoft.com/office/2007/relationships/hdphoto" Target="../media/hdphoto6.wdp"/><Relationship Id="rId97" Type="http://schemas.openxmlformats.org/officeDocument/2006/relationships/image" Target="../media/image58.png"/><Relationship Id="rId7" Type="http://schemas.openxmlformats.org/officeDocument/2006/relationships/image" Target="../media/image18.gif"/><Relationship Id="rId71" Type="http://schemas.openxmlformats.org/officeDocument/2006/relationships/audio" Target="../media/audio40.wav"/><Relationship Id="rId92" Type="http://schemas.openxmlformats.org/officeDocument/2006/relationships/image" Target="../media/image55.gif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5.wav"/><Relationship Id="rId29" Type="http://schemas.openxmlformats.org/officeDocument/2006/relationships/image" Target="../media/image31.jpeg"/><Relationship Id="rId11" Type="http://schemas.openxmlformats.org/officeDocument/2006/relationships/image" Target="../media/image21.png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35.jpeg"/><Relationship Id="rId40" Type="http://schemas.openxmlformats.org/officeDocument/2006/relationships/audio" Target="../media/audio17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image" Target="../media/image44.jpeg"/><Relationship Id="rId66" Type="http://schemas.openxmlformats.org/officeDocument/2006/relationships/audio" Target="../media/audio35.wav"/><Relationship Id="rId74" Type="http://schemas.openxmlformats.org/officeDocument/2006/relationships/audio" Target="../media/audio43.wav"/><Relationship Id="rId79" Type="http://schemas.openxmlformats.org/officeDocument/2006/relationships/image" Target="../media/image48.jpeg"/><Relationship Id="rId87" Type="http://schemas.microsoft.com/office/2007/relationships/hdphoto" Target="../media/hdphoto5.wdp"/><Relationship Id="rId5" Type="http://schemas.openxmlformats.org/officeDocument/2006/relationships/image" Target="../media/image16.png"/><Relationship Id="rId61" Type="http://schemas.openxmlformats.org/officeDocument/2006/relationships/audio" Target="../media/audio30.wav"/><Relationship Id="rId82" Type="http://schemas.openxmlformats.org/officeDocument/2006/relationships/image" Target="../media/image50.png"/><Relationship Id="rId90" Type="http://schemas.openxmlformats.org/officeDocument/2006/relationships/image" Target="../media/image5.jpg"/><Relationship Id="rId95" Type="http://schemas.openxmlformats.org/officeDocument/2006/relationships/audio" Target="../media/audio44.wav"/><Relationship Id="rId19" Type="http://schemas.openxmlformats.org/officeDocument/2006/relationships/image" Target="../media/image26.jpeg"/><Relationship Id="rId14" Type="http://schemas.openxmlformats.org/officeDocument/2006/relationships/audio" Target="../media/audio4.wav"/><Relationship Id="rId22" Type="http://schemas.openxmlformats.org/officeDocument/2006/relationships/audio" Target="../media/audio8.wav"/><Relationship Id="rId27" Type="http://schemas.openxmlformats.org/officeDocument/2006/relationships/image" Target="../media/image30.jpeg"/><Relationship Id="rId30" Type="http://schemas.openxmlformats.org/officeDocument/2006/relationships/audio" Target="../media/audio12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21.wav"/><Relationship Id="rId56" Type="http://schemas.openxmlformats.org/officeDocument/2006/relationships/audio" Target="../media/audio26.wav"/><Relationship Id="rId64" Type="http://schemas.openxmlformats.org/officeDocument/2006/relationships/audio" Target="../media/audio33.wav"/><Relationship Id="rId69" Type="http://schemas.openxmlformats.org/officeDocument/2006/relationships/audio" Target="../media/audio38.wav"/><Relationship Id="rId77" Type="http://schemas.microsoft.com/office/2007/relationships/hdphoto" Target="../media/hdphoto2.wdp"/><Relationship Id="rId100" Type="http://schemas.openxmlformats.org/officeDocument/2006/relationships/image" Target="../media/image7.gif"/><Relationship Id="rId8" Type="http://schemas.openxmlformats.org/officeDocument/2006/relationships/image" Target="../media/image12.gif"/><Relationship Id="rId51" Type="http://schemas.openxmlformats.org/officeDocument/2006/relationships/image" Target="../media/image42.jpeg"/><Relationship Id="rId72" Type="http://schemas.openxmlformats.org/officeDocument/2006/relationships/audio" Target="../media/audio41.wav"/><Relationship Id="rId80" Type="http://schemas.openxmlformats.org/officeDocument/2006/relationships/image" Target="../media/image49.png"/><Relationship Id="rId85" Type="http://schemas.openxmlformats.org/officeDocument/2006/relationships/image" Target="../media/image52.gif"/><Relationship Id="rId93" Type="http://schemas.openxmlformats.org/officeDocument/2006/relationships/image" Target="../media/image56.jpeg"/><Relationship Id="rId98" Type="http://schemas.microsoft.com/office/2007/relationships/hdphoto" Target="../media/hdphoto8.wdp"/><Relationship Id="rId3" Type="http://schemas.openxmlformats.org/officeDocument/2006/relationships/image" Target="../media/image14.png"/><Relationship Id="rId12" Type="http://schemas.openxmlformats.org/officeDocument/2006/relationships/image" Target="../media/image22.png"/><Relationship Id="rId17" Type="http://schemas.openxmlformats.org/officeDocument/2006/relationships/image" Target="../media/image25.jpeg"/><Relationship Id="rId25" Type="http://schemas.openxmlformats.org/officeDocument/2006/relationships/image" Target="../media/image29.jpeg"/><Relationship Id="rId33" Type="http://schemas.openxmlformats.org/officeDocument/2006/relationships/image" Target="../media/image33.jpeg"/><Relationship Id="rId38" Type="http://schemas.openxmlformats.org/officeDocument/2006/relationships/audio" Target="../media/audio16.wav"/><Relationship Id="rId46" Type="http://schemas.openxmlformats.org/officeDocument/2006/relationships/audio" Target="../media/audio20.wav"/><Relationship Id="rId59" Type="http://schemas.openxmlformats.org/officeDocument/2006/relationships/audio" Target="../media/audio28.wav"/><Relationship Id="rId67" Type="http://schemas.openxmlformats.org/officeDocument/2006/relationships/audio" Target="../media/audio36.wav"/><Relationship Id="rId20" Type="http://schemas.openxmlformats.org/officeDocument/2006/relationships/audio" Target="../media/audio7.wav"/><Relationship Id="rId41" Type="http://schemas.openxmlformats.org/officeDocument/2006/relationships/image" Target="../media/image37.jpeg"/><Relationship Id="rId54" Type="http://schemas.openxmlformats.org/officeDocument/2006/relationships/audio" Target="../media/audio24.wav"/><Relationship Id="rId62" Type="http://schemas.openxmlformats.org/officeDocument/2006/relationships/audio" Target="../media/audio31.wav"/><Relationship Id="rId70" Type="http://schemas.openxmlformats.org/officeDocument/2006/relationships/audio" Target="../media/audio39.wav"/><Relationship Id="rId75" Type="http://schemas.openxmlformats.org/officeDocument/2006/relationships/image" Target="../media/image45.jpeg"/><Relationship Id="rId83" Type="http://schemas.microsoft.com/office/2007/relationships/hdphoto" Target="../media/hdphoto4.wdp"/><Relationship Id="rId88" Type="http://schemas.openxmlformats.org/officeDocument/2006/relationships/image" Target="../media/image54.png"/><Relationship Id="rId91" Type="http://schemas.openxmlformats.org/officeDocument/2006/relationships/image" Target="../media/image6.gif"/><Relationship Id="rId96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openxmlformats.org/officeDocument/2006/relationships/image" Target="../media/image24.jpeg"/><Relationship Id="rId23" Type="http://schemas.openxmlformats.org/officeDocument/2006/relationships/image" Target="../media/image28.jpeg"/><Relationship Id="rId28" Type="http://schemas.openxmlformats.org/officeDocument/2006/relationships/audio" Target="../media/audio11.wav"/><Relationship Id="rId36" Type="http://schemas.openxmlformats.org/officeDocument/2006/relationships/audio" Target="../media/audio15.wav"/><Relationship Id="rId49" Type="http://schemas.openxmlformats.org/officeDocument/2006/relationships/image" Target="../media/image41.jpeg"/><Relationship Id="rId57" Type="http://schemas.openxmlformats.org/officeDocument/2006/relationships/audio" Target="../media/audio27.wav"/><Relationship Id="rId10" Type="http://schemas.openxmlformats.org/officeDocument/2006/relationships/image" Target="../media/image20.gif"/><Relationship Id="rId31" Type="http://schemas.openxmlformats.org/officeDocument/2006/relationships/image" Target="../media/image32.jpeg"/><Relationship Id="rId44" Type="http://schemas.openxmlformats.org/officeDocument/2006/relationships/audio" Target="../media/audio19.wav"/><Relationship Id="rId52" Type="http://schemas.openxmlformats.org/officeDocument/2006/relationships/audio" Target="../media/audio23.wav"/><Relationship Id="rId60" Type="http://schemas.openxmlformats.org/officeDocument/2006/relationships/audio" Target="../media/audio29.wav"/><Relationship Id="rId65" Type="http://schemas.openxmlformats.org/officeDocument/2006/relationships/audio" Target="../media/audio34.wav"/><Relationship Id="rId73" Type="http://schemas.openxmlformats.org/officeDocument/2006/relationships/audio" Target="../media/audio42.wav"/><Relationship Id="rId78" Type="http://schemas.openxmlformats.org/officeDocument/2006/relationships/image" Target="../media/image47.png"/><Relationship Id="rId81" Type="http://schemas.microsoft.com/office/2007/relationships/hdphoto" Target="../media/hdphoto3.wdp"/><Relationship Id="rId86" Type="http://schemas.openxmlformats.org/officeDocument/2006/relationships/image" Target="../media/image53.png"/><Relationship Id="rId94" Type="http://schemas.microsoft.com/office/2007/relationships/hdphoto" Target="../media/hdphoto7.wdp"/><Relationship Id="rId99" Type="http://schemas.openxmlformats.org/officeDocument/2006/relationships/image" Target="../media/image59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3" Type="http://schemas.openxmlformats.org/officeDocument/2006/relationships/image" Target="../media/image23.gif"/><Relationship Id="rId18" Type="http://schemas.openxmlformats.org/officeDocument/2006/relationships/audio" Target="../media/audio6.wav"/><Relationship Id="rId39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UKEBOX_035.wav">
            <a:hlinkClick r:id="" action="ppaction://media"/>
          </p:cNvPr>
          <p:cNvPicPr>
            <a:picLocks noRot="1" noChangeAspect="1"/>
          </p:cNvPicPr>
          <p:nvPr>
            <a:wavAudioFile r:embed="rId1" name="JUKEBOX_035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Solenn\Desktop\xxx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219200"/>
            <a:ext cx="6111875" cy="444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202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202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82713" y="1057275"/>
            <a:ext cx="6408737" cy="4746625"/>
          </a:xfrm>
          <a:prstGeom prst="frame">
            <a:avLst>
              <a:gd name="adj1" fmla="val 3068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613" y="61658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230" y="1767694"/>
            <a:ext cx="3505015" cy="337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5" descr="C:\Users\Solenn\Desktop\les enfoires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75" y="1907479"/>
            <a:ext cx="3001514" cy="313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zzz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1196975"/>
            <a:ext cx="601662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27813" y="2128093"/>
            <a:ext cx="547052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01. La chanson du bénévole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02. Qu'est-ce qu'on fout à Strasbourg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03. Attention au départ (Radio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04. Jeanne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05. Encore un autre hiver (Radio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06. C'est bientôt la fin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07. On demande pas la lune (Radio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08. Un jour de plus au paradis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09. Si l'on s'aimait, si (Radio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10. Ta main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11. J'te l'dis quand même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12. Ici les Enfoirés (Radio Edit)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13. Toi + moi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14. L'amitié (Radio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15. Ville de lumière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16. Aimer à perdre la raison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17. Est-ce que tu me suis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18. Le temps qui court (Radio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19. Le jour s'est levé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20. Tout le monde y pense (Live Version)</a:t>
            </a:r>
          </a:p>
        </p:txBody>
      </p:sp>
      <p:sp>
        <p:nvSpPr>
          <p:cNvPr id="9" name="Cadre 8"/>
          <p:cNvSpPr/>
          <p:nvPr/>
        </p:nvSpPr>
        <p:spPr>
          <a:xfrm>
            <a:off x="1476375" y="1052513"/>
            <a:ext cx="6191250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" name="Picture 8" descr="C:\Users\Solenn\Desktop\137891883677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643063"/>
            <a:ext cx="2628900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7" descr="C:\Users\Solenn\Desktop\les_restos_du_coeu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313" y="4181475"/>
            <a:ext cx="139700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lenn\Desktop\zzz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1196975"/>
            <a:ext cx="6016625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450" y="625475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476375" y="1052513"/>
            <a:ext cx="6191250" cy="467995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691680" y="2046380"/>
            <a:ext cx="5470525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01. Là où je vais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02. Tous les cris, les S.O.S.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03. Une autre histoire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04. Quand les hommes vivront d'amour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05. Allumer le feu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06. La terre promise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07. Rêver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08. Le pouvoir des fleurs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09. Chanter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10. Au bout de mes rêves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11. Emmenez-moi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12. Bienvenue chez nous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13. Sauver l'amour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14. Rame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15. Laissons entrer le soleil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16. On ira tous au paradis (Live Version)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17. Un autre monde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18. Le monde est stone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19. Chanson pour l'Auvergnat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20. Je t'attends</a:t>
            </a:r>
          </a:p>
          <a:p>
            <a:pPr algn="ctr" eaLnBrk="1" hangingPunct="1"/>
            <a:r>
              <a:rPr lang="fr-FR" sz="900" b="1" dirty="0">
                <a:solidFill>
                  <a:srgbClr val="FFFF00"/>
                </a:solidFill>
              </a:rPr>
              <a:t>21. La chanson des restos (Symphonique)</a:t>
            </a:r>
          </a:p>
        </p:txBody>
      </p:sp>
      <p:pic>
        <p:nvPicPr>
          <p:cNvPr id="4104" name="Picture 7" descr="C:\Users\Solenn\Desktop\les_restos_du_coeu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4221163"/>
            <a:ext cx="139700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8" descr="C:\Users\Solenn\Desktop\137891883677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75" y="1504950"/>
            <a:ext cx="2797175" cy="422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9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640238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298450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4" name="21. Là où je vai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6" name="22. Tous les cris, les S.O.S. (Live Version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8" name="23. Une autre histoire (Live Version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20" name="24. Quand les hommes vivront d'amour (Live Version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4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2" name="25. Allumer le feu (Live Version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60825"/>
            <a:ext cx="5064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4" name="26. La terre promis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6" name="27. Rêve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8" name="28. Le pouvoir des fleur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30" name="29. Chanter (Live Version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2" name="30. Au bout de mes rêve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5178425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1" descr="C:\Users\Marie-Jose\Desktop\NUMEROS JUKEBOX NOIR\11 (FILEminimizer).jpg">
            <a:hlinkClick r:id="" action="ppaction://noaction" highlightClick="1">
              <a:snd r:embed="rId34" name="31. Emmenez-moi (Live Version)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2" descr="C:\Users\Marie-Jose\Desktop\NUMEROS JUKEBOX NOIR\12 (FILEminimizer).jpg">
            <a:hlinkClick r:id="" action="ppaction://noaction" highlightClick="1">
              <a:snd r:embed="rId36" name="32. Bienvenue chez nou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3" descr="C:\Users\Marie-Jose\Desktop\NUMEROS JUKEBOX NOIR\13 (FILEminimizer).jpg">
            <a:hlinkClick r:id="" action="ppaction://noaction" highlightClick="1">
              <a:snd r:embed="rId38" name="33. Sauver l'amour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4" descr="C:\Users\Marie-Jose\Desktop\NUMEROS JUKEBOX NOIR\14 (FILEminimizer).jpg">
            <a:hlinkClick r:id="" action="ppaction://noaction" highlightClick="1">
              <a:snd r:embed="rId40" name="34. Ram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841750"/>
            <a:ext cx="4286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C:\Users\Marie-Jose\Desktop\NUMEROS JUKEBOX NOIR\15 (FILEminimizer).jpg">
            <a:hlinkClick r:id="" action="ppaction://noaction" highlightClick="1">
              <a:snd r:embed="rId42" name="35. Laissons entrer le soleil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060825"/>
            <a:ext cx="4095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6" descr="C:\Users\Marie-Jose\Desktop\NUMEROS JUKEBOX NOIR\16 (FILEminimizer).jpg">
            <a:hlinkClick r:id="" action="ppaction://noaction" highlightClick="1">
              <a:snd r:embed="rId44" name="36. On ira tous au paradis (Live Version)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42862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7" descr="C:\Users\Marie-Jose\Desktop\NUMEROS JUKEBOX NOIR\17 (FILEminimizer).jpg">
            <a:hlinkClick r:id="" action="ppaction://noaction" highlightClick="1">
              <a:snd r:embed="rId46" name="37. Un autre mond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503738"/>
            <a:ext cx="4127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8" descr="C:\Users\Marie-Jose\Desktop\NUMEROS JUKEBOX NOIR\18 (FILEminimizer).jpg">
            <a:hlinkClick r:id="" action="ppaction://noaction" highlightClick="1">
              <a:snd r:embed="rId48" name="38. Le monde est ston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9" descr="C:\Users\Marie-Jose\Desktop\NUMEROS JUKEBOX NOIR\19 (FILEminimizer).jpg">
            <a:hlinkClick r:id="" action="ppaction://noaction" highlightClick="1">
              <a:snd r:embed="rId50" name="39. Chanson pour l'Auvergna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206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0" descr="C:\Users\Marie-Jose\Desktop\NUMEROS JUKEBOX NOIR\20 (FILEminimizer).jpg">
            <a:hlinkClick r:id="" action="ppaction://noaction" highlightClick="1">
              <a:snd r:embed="rId52" name="40. Je t'attend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6" descr="C:\Users\Marie-Jose\Desktop\NUMEROS JUKEBOX NOIR\1 (FILEminimizer).jpg">
            <a:hlinkClick r:id="" action="ppaction://noaction" highlightClick="1">
              <a:snd r:embed="rId54" name="01. La chanson du bénévol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Marie-Jose\Desktop\NUMEROS JUKEBOX NOIR\2 (FILEminimizer).jpg">
            <a:hlinkClick r:id="" action="ppaction://noaction" highlightClick="1">
              <a:snd r:embed="rId55" name="02. Qu'est-ce qu'on fout à Strasbourg (Live Version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321050"/>
            <a:ext cx="5143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Marie-Jose\Desktop\NUMEROS JUKEBOX NOIR\3 (FILEminimizer).jpg">
            <a:hlinkClick r:id="" action="ppaction://noaction" highlightClick="1">
              <a:snd r:embed="rId56" name="03. Attention au départ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7942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C:\Users\Marie-Jose\Desktop\NUMEROS JUKEBOX NOIR\4 (FILEminimizer).jpg">
            <a:hlinkClick r:id="" action="ppaction://noaction" highlightClick="1">
              <a:snd r:embed="rId57" name="04. Jeanne (Live Version)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2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5" descr="C:\Users\Marie-Jose\Desktop\NUMEROS JUKEBOX NOIR\5 (FILEminimizer).jpg">
            <a:hlinkClick r:id="" action="ppaction://noaction" highlightClick="1">
              <a:snd r:embed="rId59" name="05. Encore un autre hiver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6" descr="C:\Users\Marie-Jose\Desktop\NUMEROS JUKEBOX NOIR\6 (FILEminimizer).jpg">
            <a:hlinkClick r:id="" action="ppaction://noaction" highlightClick="1">
              <a:snd r:embed="rId60" name="06. C'est bientôt la fin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7" descr="C:\Users\Marie-Jose\Desktop\NUMEROS JUKEBOX NOIR\7 (FILEminimizer).jpg">
            <a:hlinkClick r:id="" action="ppaction://noaction" highlightClick="1">
              <a:snd r:embed="rId61" name="07. On demande pas la lune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8" descr="C:\Users\Marie-Jose\Desktop\NUMEROS JUKEBOX NOIR\8 (FILEminimizer).jpg">
            <a:hlinkClick r:id="" action="ppaction://noaction" highlightClick="1">
              <a:snd r:embed="rId62" name="08. Un jour de plus au paradi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9" descr="C:\Users\Marie-Jose\Desktop\NUMEROS JUKEBOX NOIR\9 (FILEminimizer).jpg">
            <a:hlinkClick r:id="" action="ppaction://noaction" highlightClick="1">
              <a:snd r:embed="rId63" name="09. Si l'on s'aimait, si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10" descr="C:\Users\Marie-Jose\Desktop\NUMEROS JUKEBOX NOIR\10 (FILEminimizer).jpg">
            <a:hlinkClick r:id="" action="ppaction://noaction" highlightClick="1">
              <a:snd r:embed="rId64" name="10. Ta main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51673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1" descr="C:\Users\Marie-Jose\Desktop\NUMEROS JUKEBOX NOIR\11 (FILEminimizer).jpg">
            <a:hlinkClick r:id="" action="ppaction://noaction" highlightClick="1">
              <a:snd r:embed="rId65" name="11. J'te l'dis quand mêm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100388"/>
            <a:ext cx="47307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2" descr="C:\Users\Marie-Jose\Desktop\NUMEROS JUKEBOX NOIR\12 (FILEminimizer).jpg">
            <a:hlinkClick r:id="" action="ppaction://noaction" highlightClick="1">
              <a:snd r:embed="rId66" name="12. Ici les Enfoirés (Radio Edit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321050"/>
            <a:ext cx="4429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3" descr="C:\Users\Marie-Jose\Desktop\NUMEROS JUKEBOX NOIR\13 (FILEminimizer).jpg">
            <a:hlinkClick r:id="" action="ppaction://noaction" highlightClick="1">
              <a:snd r:embed="rId67" name="13. Toi + moi (Live Version)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560763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14" descr="C:\Users\Marie-Jose\Desktop\NUMEROS JUKEBOX NOIR\14 (FILEminimizer).jpg">
            <a:hlinkClick r:id="" action="ppaction://noaction" highlightClick="1">
              <a:snd r:embed="rId68" name="14. L'amitié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05238"/>
            <a:ext cx="43973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15" descr="C:\Users\Marie-Jose\Desktop\NUMEROS JUKEBOX NOIR\15 (FILEminimizer).jpg">
            <a:hlinkClick r:id="" action="ppaction://noaction" highlightClick="1">
              <a:snd r:embed="rId69" name="15. Ville de lumièr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041775"/>
            <a:ext cx="4492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16" descr="C:\Users\Marie-Jose\Desktop\NUMEROS JUKEBOX NOIR\16 (FILEminimizer).jpg">
            <a:hlinkClick r:id="" action="ppaction://noaction" highlightClick="1">
              <a:snd r:embed="rId70" name="16. Aimer à perdre la raison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608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17" descr="C:\Users\Marie-Jose\Desktop\NUMEROS JUKEBOX NOIR\17 (FILEminimizer).jpg">
            <a:hlinkClick r:id="" action="ppaction://noaction" highlightClick="1">
              <a:snd r:embed="rId71" name="17. Est-ce que tu me suis (Live Version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476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8" descr="C:\Users\Marie-Jose\Desktop\NUMEROS JUKEBOX NOIR\18 (FILEminimizer).jpg">
            <a:hlinkClick r:id="" action="ppaction://noaction" highlightClick="1">
              <a:snd r:embed="rId72" name="18. Le temps qui court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19" descr="C:\Users\Marie-Jose\Desktop\NUMEROS JUKEBOX NOIR\19 (FILEminimizer).jpg">
            <a:hlinkClick r:id="" action="ppaction://noaction" highlightClick="1">
              <a:snd r:embed="rId73" name="19. Le jour s'est levé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20" descr="C:\Users\Marie-Jose\Desktop\NUMEROS JUKEBOX NOIR\20 (FILEminimizer).jpg">
            <a:hlinkClick r:id="" action="ppaction://noaction" highlightClick="1">
              <a:snd r:embed="rId74" name="20. Tout le monde y pense (Live Version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59375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76675"/>
            <a:ext cx="1528763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62388"/>
            <a:ext cx="309563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Ellipse 76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7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8" name="Ellipse 77"/>
          <p:cNvSpPr/>
          <p:nvPr/>
        </p:nvSpPr>
        <p:spPr bwMode="auto">
          <a:xfrm rot="21239591">
            <a:off x="6845300" y="1560513"/>
            <a:ext cx="374650" cy="368300"/>
          </a:xfrm>
          <a:prstGeom prst="ellipse">
            <a:avLst/>
          </a:prstGeom>
          <a:blipFill dpi="0" rotWithShape="1">
            <a:blip r:embed="rId7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8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Picture 2" descr="C:\Users\christelle\Desktop\Image2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Cadre 83"/>
          <p:cNvSpPr/>
          <p:nvPr/>
        </p:nvSpPr>
        <p:spPr bwMode="auto">
          <a:xfrm>
            <a:off x="6207125" y="3141663"/>
            <a:ext cx="366713" cy="2284412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5" name="Cadre 84"/>
          <p:cNvSpPr/>
          <p:nvPr/>
        </p:nvSpPr>
        <p:spPr bwMode="auto">
          <a:xfrm>
            <a:off x="7577138" y="3133725"/>
            <a:ext cx="338137" cy="2289175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6" name="Cadre 85"/>
          <p:cNvSpPr/>
          <p:nvPr/>
        </p:nvSpPr>
        <p:spPr bwMode="auto">
          <a:xfrm>
            <a:off x="2732088" y="3100388"/>
            <a:ext cx="338137" cy="2286000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7" name="Cadre 86"/>
          <p:cNvSpPr/>
          <p:nvPr/>
        </p:nvSpPr>
        <p:spPr bwMode="auto">
          <a:xfrm>
            <a:off x="1314450" y="3117850"/>
            <a:ext cx="338138" cy="2284413"/>
          </a:xfrm>
          <a:prstGeom prst="frame">
            <a:avLst>
              <a:gd name="adj1" fmla="val 17981"/>
            </a:avLst>
          </a:prstGeom>
          <a:blipFill dpi="0" rotWithShape="1"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9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8650" y="3146425"/>
            <a:ext cx="1905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1" name="Picture 2" descr="D:\SMYLET\BOUGEOIR 2.png"/>
          <p:cNvPicPr>
            <a:picLocks noChangeAspect="1" noChangeArrowheads="1"/>
          </p:cNvPicPr>
          <p:nvPr/>
        </p:nvPicPr>
        <p:blipFill>
          <a:blip r:embed="rId86">
            <a:extLst>
              <a:ext uri="{BEBA8EAE-BF5A-486C-A8C5-ECC9F3942E4B}">
                <a14:imgProps xmlns:a14="http://schemas.microsoft.com/office/drawing/2010/main">
                  <a14:imgLayer r:embed="rId8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415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2" name="Picture 2" descr="D:\SMYLET\BOUGEOIR 2.png"/>
          <p:cNvPicPr>
            <a:picLocks noChangeAspect="1" noChangeArrowheads="1"/>
          </p:cNvPicPr>
          <p:nvPr/>
        </p:nvPicPr>
        <p:blipFill>
          <a:blip r:embed="rId88">
            <a:extLst>
              <a:ext uri="{BEBA8EAE-BF5A-486C-A8C5-ECC9F3942E4B}">
                <a14:imgProps xmlns:a14="http://schemas.microsoft.com/office/drawing/2010/main">
                  <a14:imgLayer r:embed="rId8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01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3" name="Picture 15" descr="C:\Users\Solenn\Desktop\les enfoires (FILEminimizer).jp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508125"/>
            <a:ext cx="1406525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Cadre 89"/>
          <p:cNvSpPr/>
          <p:nvPr/>
        </p:nvSpPr>
        <p:spPr>
          <a:xfrm>
            <a:off x="3767138" y="1390650"/>
            <a:ext cx="1533525" cy="1708150"/>
          </a:xfrm>
          <a:prstGeom prst="frame">
            <a:avLst>
              <a:gd name="adj1" fmla="val 6684"/>
            </a:avLst>
          </a:prstGeom>
          <a:blipFill dpi="0" rotWithShape="1">
            <a:blip r:embed="rId9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05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79850"/>
            <a:ext cx="1471613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6" name="Picture 2" descr="C:\Users\christelle\Desktop\che.jpg"/>
          <p:cNvPicPr>
            <a:picLocks noChangeAspect="1" noChangeArrowheads="1"/>
          </p:cNvPicPr>
          <p:nvPr/>
        </p:nvPicPr>
        <p:blipFill>
          <a:blip r:embed="rId93">
            <a:extLst>
              <a:ext uri="{BEBA8EAE-BF5A-486C-A8C5-ECC9F3942E4B}">
                <a14:imgProps xmlns:a14="http://schemas.microsoft.com/office/drawing/2010/main">
                  <a14:imgLayer r:embed="rId9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7" name="Picture 60" descr="D:\NUMEROS JUKEBOX NOIR\21 (FILEminimizer).jpg">
            <a:hlinkClick r:id="" action="ppaction://noaction" highlightClick="1">
              <a:snd r:embed="rId95" name="41. La chanson des restos (Symphonique).wav"/>
            </a:hlinkClick>
          </p:cNvPr>
          <p:cNvPicPr>
            <a:picLocks noChangeAspect="1" noChangeArrowheads="1"/>
          </p:cNvPicPr>
          <p:nvPr/>
        </p:nvPicPr>
        <p:blipFill>
          <a:blip r:embed="rId9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50" y="29241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8" name="Picture 92" descr="C:\Users\Solenn\Desktop\col_détouré (FILEminimizer).png"/>
          <p:cNvPicPr>
            <a:picLocks noChangeAspect="1" noChangeArrowheads="1"/>
          </p:cNvPicPr>
          <p:nvPr/>
        </p:nvPicPr>
        <p:blipFill>
          <a:blip r:embed="rId97">
            <a:extLst>
              <a:ext uri="{BEBA8EAE-BF5A-486C-A8C5-ECC9F3942E4B}">
                <a14:imgProps xmlns:a14="http://schemas.microsoft.com/office/drawing/2010/main">
                  <a14:imgLayer r:embed="rId9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356" y="2800189"/>
            <a:ext cx="2452688" cy="315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9" name="Picture 2" descr="C:\Users\christelle\Desktop\tabe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5638509"/>
            <a:ext cx="5976938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2" name="Image 2"/>
          <p:cNvPicPr>
            <a:picLocks noChangeAspect="1"/>
          </p:cNvPicPr>
          <p:nvPr/>
        </p:nvPicPr>
        <p:blipFill>
          <a:blip r:embed="rId10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824" y="6340979"/>
            <a:ext cx="675200" cy="230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309</Words>
  <Application>Microsoft Office PowerPoint</Application>
  <PresentationFormat>Affichage à l'écran (4:3)</PresentationFormat>
  <Paragraphs>45</Paragraphs>
  <Slides>4</Slides>
  <Notes>4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2024-03-22T13:18:28Z</dcterms:modified>
</cp:coreProperties>
</file>