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yw96/6Pv8qa54C16ljTFg==" hashData="iwnLk16wBj1NVO1tug9c+SMC9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480" autoAdjust="0"/>
    <p:restoredTop sz="94660"/>
  </p:normalViewPr>
  <p:slideViewPr>
    <p:cSldViewPr>
      <p:cViewPr>
        <p:scale>
          <a:sx n="68" d="100"/>
          <a:sy n="68" d="100"/>
        </p:scale>
        <p:origin x="-1843" y="-8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19/03/2024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3" name="La vie privée des animaux année 90 2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267744" y="555526"/>
            <a:ext cx="4435513" cy="24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4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2024-03-19T16:15:05Z</dcterms:modified>
</cp:coreProperties>
</file>