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gif" ContentType="image/gif"/>
  <Default Extension="wmv" ContentType="video/x-ms-wm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tl="1" removePersonalInfoOnSave="1" saveSubsetFonts="1">
  <p:sldMasterIdLst>
    <p:sldMasterId id="2147483648" r:id="rId1"/>
  </p:sldMasterIdLst>
  <p:notesMasterIdLst>
    <p:notesMasterId r:id="rId3"/>
  </p:notesMasterIdLst>
  <p:sldIdLst>
    <p:sldId id="297" r:id="rId2"/>
  </p:sldIdLst>
  <p:sldSz cx="9144000" cy="5143500" type="screen16x9"/>
  <p:notesSz cx="6858000" cy="9144000"/>
  <p:defaultTextStyle>
    <a:defPPr>
      <a:defRPr lang="he-IL"/>
    </a:defPPr>
    <a:lvl1pPr algn="r" rtl="1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r" rtl="1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r" rtl="1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r" rtl="1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r" rtl="1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modifyVerifier cryptProviderType="rsaFull" cryptAlgorithmClass="hash" cryptAlgorithmType="typeAny" cryptAlgorithmSid="4" spinCount="100000" saltData="eC0fHyLQEQg1DcmpSOMbyw==" hashData="WxmnW3pmju75Q46C9o0D8iLF5Sw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60000"/>
    <a:srgbClr val="F410C9"/>
    <a:srgbClr val="E709B7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napVertSplitter="1" vertBarState="maximized" horzBarState="maximized">
    <p:restoredLeft sz="86630" autoAdjust="0"/>
    <p:restoredTop sz="94660"/>
  </p:normalViewPr>
  <p:slideViewPr>
    <p:cSldViewPr>
      <p:cViewPr>
        <p:scale>
          <a:sx n="10" d="100"/>
          <a:sy n="10" d="100"/>
        </p:scale>
        <p:origin x="-4306" y="-1829"/>
      </p:cViewPr>
      <p:guideLst>
        <p:guide orient="horz" pos="162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B79F9A5F-313E-413C-9E48-5CB4D930BF2D}" type="datetimeFigureOut">
              <a:rPr lang="fr-FR"/>
              <a:pPr>
                <a:defRPr/>
              </a:pPr>
              <a:t>26/09/2021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fr-FR" noProof="0" smtClean="0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noProof="0" smtClean="0"/>
              <a:t>Modifiez les styles du texte du masque</a:t>
            </a:r>
          </a:p>
          <a:p>
            <a:pPr lvl="1"/>
            <a:r>
              <a:rPr lang="fr-FR" noProof="0" smtClean="0"/>
              <a:t>Deuxième niveau</a:t>
            </a:r>
          </a:p>
          <a:p>
            <a:pPr lvl="2"/>
            <a:r>
              <a:rPr lang="fr-FR" noProof="0" smtClean="0"/>
              <a:t>Troisième niveau</a:t>
            </a:r>
          </a:p>
          <a:p>
            <a:pPr lvl="3"/>
            <a:r>
              <a:rPr lang="fr-FR" noProof="0" smtClean="0"/>
              <a:t>Quatrième niveau</a:t>
            </a:r>
          </a:p>
          <a:p>
            <a:pPr lvl="4"/>
            <a:r>
              <a:rPr lang="fr-FR" noProof="0" smtClean="0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02EEB376-C994-47D0-92B0-58A9BBC0D2C4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84151287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30F6BB2-B4AB-4443-9D4F-40DFEA7D1566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67813737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8DC755F-B492-4EF9-8A3A-4C2449D49650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90431874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2F1A8A4-5C80-4549-8E3F-A20D0EA364DD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00067252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85DCC68-1D2D-4694-AB20-C21E8C5386F9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97343358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92D7184-2B83-4892-9CC6-865167DAD56F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15180982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808AF1B-4120-4063-BF4B-FA7AB33E479F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44388059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ACDF8F9-F87B-4ECA-9BF4-2E25119F2002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11956825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F77B12D-75F0-4190-8C94-501CF671076E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91114518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fr-FR" noProof="0" smtClean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C710A93-C916-431D-8F6D-C3180E7BC9DB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29530772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2BCB671-334E-4693-AD0D-32F08AFA4A86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30398046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3995C63-E99F-4442-8008-17CF1D8A1B08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93443142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 shadeToTitle="1">
        <a:gradFill rotWithShape="1">
          <a:gsLst>
            <a:gs pos="0">
              <a:srgbClr val="90A4F1"/>
            </a:gs>
            <a:gs pos="84000">
              <a:srgbClr val="161616"/>
            </a:gs>
            <a:gs pos="100000">
              <a:srgbClr val="DFE3F9"/>
            </a:gs>
          </a:gsLst>
          <a:path path="shap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05979"/>
            <a:ext cx="8229600" cy="857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he-IL" altLang="fr-FR" smtClean="0"/>
              <a:t>לחץ כדי לערוך סגנון כותרת של תבנית בסיס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200151"/>
            <a:ext cx="8229600" cy="339447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he-IL" altLang="fr-FR" smtClean="0"/>
              <a:t>לחץ כדי לערוך סגנונות טקסט של תבנית בסיס</a:t>
            </a:r>
          </a:p>
          <a:p>
            <a:pPr lvl="1"/>
            <a:r>
              <a:rPr lang="he-IL" altLang="fr-FR" smtClean="0"/>
              <a:t>רמה שנייה</a:t>
            </a:r>
          </a:p>
          <a:p>
            <a:pPr lvl="2"/>
            <a:r>
              <a:rPr lang="he-IL" altLang="fr-FR" smtClean="0"/>
              <a:t>רמה שלישית</a:t>
            </a:r>
          </a:p>
          <a:p>
            <a:pPr lvl="3"/>
            <a:r>
              <a:rPr lang="he-IL" altLang="fr-FR" smtClean="0"/>
              <a:t>רמה רביעית</a:t>
            </a:r>
          </a:p>
          <a:p>
            <a:pPr lvl="4"/>
            <a:r>
              <a:rPr lang="he-IL" altLang="fr-FR" smtClean="0"/>
              <a:t>רמה חמישית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553200" y="4683919"/>
            <a:ext cx="2133600" cy="3571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4683919"/>
            <a:ext cx="2895600" cy="3571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457200" y="4683919"/>
            <a:ext cx="2133600" cy="3571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FD3CC8D3-D5B9-4281-A1FE-946C34A739B6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r" rtl="1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r" rtl="1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r" rtl="1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r" rtl="1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r" rtl="1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gif"/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3.gif"/><Relationship Id="rId2" Type="http://schemas.openxmlformats.org/officeDocument/2006/relationships/video" Target="../media/media1.wmv"/><Relationship Id="rId1" Type="http://schemas.microsoft.com/office/2007/relationships/media" Target="../media/media1.wmv"/><Relationship Id="rId6" Type="http://schemas.microsoft.com/office/2007/relationships/hdphoto" Target="../media/hdphoto1.wdp"/><Relationship Id="rId5" Type="http://schemas.openxmlformats.org/officeDocument/2006/relationships/image" Target="../media/image2.jpeg"/><Relationship Id="rId4" Type="http://schemas.openxmlformats.org/officeDocument/2006/relationships/image" Target="../media/image1.jpeg"/><Relationship Id="rId9" Type="http://schemas.openxmlformats.org/officeDocument/2006/relationships/image" Target="../media/image5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Picture 2" descr="C:\Users\JClaude\Desktop\Salle_Rouge_730-20180910-121810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8258" y="0"/>
            <a:ext cx="9162258" cy="50405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Image 5"/>
          <p:cNvPicPr>
            <a:picLocks noChangeAspect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3050502"/>
            <a:ext cx="9144001" cy="20929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Image 21" descr="Sortie9.gif">
            <a:hlinkClick r:id="" action="ppaction://hlinkshowjump?jump=endshow"/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3486" y="4837723"/>
            <a:ext cx="385705" cy="12586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Image 6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23614" y="4788592"/>
            <a:ext cx="796858" cy="271589"/>
          </a:xfrm>
          <a:prstGeom prst="rect">
            <a:avLst/>
          </a:prstGeom>
        </p:spPr>
      </p:pic>
      <p:pic>
        <p:nvPicPr>
          <p:cNvPr id="3" name="La vie privée des animaux année 90 201.wmv">
            <a:hlinkClick r:id="" action="ppaction://media"/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9"/>
          <a:stretch>
            <a:fillRect/>
          </a:stretch>
        </p:blipFill>
        <p:spPr>
          <a:xfrm>
            <a:off x="2340086" y="562440"/>
            <a:ext cx="4423221" cy="24880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283279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426645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100000">
                <p:cTn id="7" fill="hold" display="0">
                  <p:stCondLst>
                    <p:cond delay="indefinite"/>
                  </p:stCondLst>
                </p:cTn>
                <p:tgtEl>
                  <p:spTgt spid="3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עיצוב ברירת מחדל">
  <a:themeElements>
    <a:clrScheme name="עיצוב ברירת מחדל 8">
      <a:dk1>
        <a:srgbClr val="003366"/>
      </a:dk1>
      <a:lt1>
        <a:srgbClr val="FFFFFF"/>
      </a:lt1>
      <a:dk2>
        <a:srgbClr val="000099"/>
      </a:dk2>
      <a:lt2>
        <a:srgbClr val="CCFFFF"/>
      </a:lt2>
      <a:accent1>
        <a:srgbClr val="3366CC"/>
      </a:accent1>
      <a:accent2>
        <a:srgbClr val="00B000"/>
      </a:accent2>
      <a:accent3>
        <a:srgbClr val="AAAACA"/>
      </a:accent3>
      <a:accent4>
        <a:srgbClr val="DADADA"/>
      </a:accent4>
      <a:accent5>
        <a:srgbClr val="ADB8E2"/>
      </a:accent5>
      <a:accent6>
        <a:srgbClr val="009F00"/>
      </a:accent6>
      <a:hlink>
        <a:srgbClr val="66CCFF"/>
      </a:hlink>
      <a:folHlink>
        <a:srgbClr val="FFE701"/>
      </a:folHlink>
    </a:clrScheme>
    <a:fontScheme name="עיצוב ברירת מחדל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1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he-IL" altLang="fr-FR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1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he-IL" altLang="fr-FR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lnDef>
  </a:objectDefaults>
  <a:extraClrSchemeLst>
    <a:extraClrScheme>
      <a:clrScheme name="עיצוב ברירת מחדל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Affichage à l'écran (16:9)</PresentationFormat>
  <Paragraphs>0</Paragraphs>
  <Slides>1</Slides>
  <Notes>0</Notes>
  <HiddenSlides>0</HiddenSlides>
  <MMClips>1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1</vt:i4>
      </vt:variant>
    </vt:vector>
  </HeadingPairs>
  <TitlesOfParts>
    <vt:vector size="2" baseType="lpstr">
      <vt:lpstr>עיצוב ברירת מחדל</vt:lpstr>
      <vt:lpstr>Présentation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/>
  <cp:lastModifiedBy/>
  <cp:revision>352</cp:revision>
  <dcterms:created xsi:type="dcterms:W3CDTF">2010-01-05T05:14:01Z</dcterms:created>
  <dcterms:modified xsi:type="dcterms:W3CDTF">2021-09-26T08:53:13Z</dcterms:modified>
</cp:coreProperties>
</file>