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3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3.gif"/><Relationship Id="rId1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7.png"/><Relationship Id="rId2" Type="http://schemas.openxmlformats.org/officeDocument/2006/relationships/audio" Target="../media/audio1.wav"/><Relationship Id="rId16" Type="http://schemas.openxmlformats.org/officeDocument/2006/relationships/image" Target="../media/image6.png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5.gif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2060848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Beauté de l'accordéon français 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La valse de la forêt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26" y="1711604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La romance de Paris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10 La foule.mp3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Le plus beau tango du monde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5 Silenzio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6 Trabalero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2891" y="3985932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7 Au plaisir des bois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2" name="8 La plus belle valse d'amour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503" y="1789636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226318" y="4567594"/>
            <a:ext cx="185937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La foule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176498" y="5476229"/>
            <a:ext cx="199272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Le plus beau tango du monde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49644" y="5540966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Silenzio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318952" y="461781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Trabalero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158389" y="2515871"/>
            <a:ext cx="168194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plus belle valse d'amour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6940126" y="3625608"/>
            <a:ext cx="199016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Au plaisir des bois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217317" y="2419766"/>
            <a:ext cx="178917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La valse de la forêt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205719" y="3639888"/>
            <a:ext cx="214451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romance de Paris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660450E9-8872-7DF5-3023-272B4D24E65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228" y="1677477"/>
            <a:ext cx="4126888" cy="4351584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85C1EA5C-64F2-DAD6-2EB3-0950CF24330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429" y="1896222"/>
            <a:ext cx="327692" cy="222682"/>
          </a:xfrm>
          <a:prstGeom prst="rect">
            <a:avLst/>
          </a:prstGeom>
        </p:spPr>
      </p:pic>
      <p:sp>
        <p:nvSpPr>
          <p:cNvPr id="39" name="3 Rectángulo">
            <a:extLst>
              <a:ext uri="{FF2B5EF4-FFF2-40B4-BE49-F238E27FC236}">
                <a16:creationId xmlns:a16="http://schemas.microsoft.com/office/drawing/2014/main" id="{E1AA9E75-2D37-750B-CCC0-DE8D98324436}"/>
              </a:ext>
            </a:extLst>
          </p:cNvPr>
          <p:cNvSpPr/>
          <p:nvPr/>
        </p:nvSpPr>
        <p:spPr>
          <a:xfrm>
            <a:off x="299559" y="710530"/>
            <a:ext cx="869119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Beauté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l'accordéon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</a:t>
            </a:r>
            <a:endParaRPr lang="es-ES" sz="28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0" name="3 Rectángulo">
            <a:extLst>
              <a:ext uri="{FF2B5EF4-FFF2-40B4-BE49-F238E27FC236}">
                <a16:creationId xmlns:a16="http://schemas.microsoft.com/office/drawing/2014/main" id="{119AD5DC-A207-3A68-7E2D-F37F7B2CBD25}"/>
              </a:ext>
            </a:extLst>
          </p:cNvPr>
          <p:cNvSpPr/>
          <p:nvPr/>
        </p:nvSpPr>
        <p:spPr>
          <a:xfrm>
            <a:off x="448352" y="1178618"/>
            <a:ext cx="8468590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Beauty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of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french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</a:p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</a:t>
            </a:r>
            <a:endParaRPr lang="es-ES" sz="28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3" name="Obrázek 42">
            <a:extLst>
              <a:ext uri="{FF2B5EF4-FFF2-40B4-BE49-F238E27FC236}">
                <a16:creationId xmlns:a16="http://schemas.microsoft.com/office/drawing/2014/main" id="{F030CF7B-E6D8-796E-7F95-2C6C76E1EC3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561" y="5216801"/>
            <a:ext cx="1776221" cy="689196"/>
          </a:xfrm>
          <a:prstGeom prst="rect">
            <a:avLst/>
          </a:prstGeom>
        </p:spPr>
      </p:pic>
      <p:sp>
        <p:nvSpPr>
          <p:cNvPr id="44" name="3 Rectángulo">
            <a:extLst>
              <a:ext uri="{FF2B5EF4-FFF2-40B4-BE49-F238E27FC236}">
                <a16:creationId xmlns:a16="http://schemas.microsoft.com/office/drawing/2014/main" id="{04FD7FD1-041A-A266-FDED-9365B4BE25A5}"/>
              </a:ext>
            </a:extLst>
          </p:cNvPr>
          <p:cNvSpPr/>
          <p:nvPr/>
        </p:nvSpPr>
        <p:spPr>
          <a:xfrm>
            <a:off x="4276841" y="5248357"/>
            <a:ext cx="86568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11 </a:t>
            </a:r>
            <a:r>
              <a:rPr lang="cs-CZ" sz="28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</a:t>
            </a:r>
            <a:endParaRPr lang="es-ES" sz="36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45EE858-3D34-7544-090A-A14168FD0B8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836" y="3194971"/>
            <a:ext cx="669062" cy="669062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9FBD369B-95DF-882A-AFF0-F4D4D68093B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399" y="3235538"/>
            <a:ext cx="669062" cy="66906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2BD4B975-E607-323C-4AFA-FACD8A1213D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809" y="1994786"/>
            <a:ext cx="669062" cy="669062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19322D17-0850-379B-107E-19DC4BF6AE3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911" y="1999004"/>
            <a:ext cx="669062" cy="669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91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Valse.wav"/>
          </p:stSnd>
        </p:sndAc>
      </p:transition>
    </mc:Choice>
    <mc:Fallback xmlns="">
      <p:transition spd="slow">
        <p:split orient="vert"/>
        <p:sndAc>
          <p:stSnd>
            <p:snd r:embed="rId20" name="10 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388</TotalTime>
  <Words>65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124</cp:revision>
  <dcterms:created xsi:type="dcterms:W3CDTF">2020-02-21T13:54:42Z</dcterms:created>
  <dcterms:modified xsi:type="dcterms:W3CDTF">2024-03-30T19:19:34Z</dcterms:modified>
</cp:coreProperties>
</file>