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312" r:id="rId4"/>
    <p:sldId id="332" r:id="rId5"/>
    <p:sldId id="264" r:id="rId6"/>
    <p:sldId id="331" r:id="rId7"/>
    <p:sldId id="330" r:id="rId8"/>
    <p:sldId id="335" r:id="rId9"/>
    <p:sldId id="334" r:id="rId10"/>
    <p:sldId id="333" r:id="rId11"/>
    <p:sldId id="329" r:id="rId12"/>
    <p:sldId id="328" r:id="rId13"/>
    <p:sldId id="327" r:id="rId14"/>
    <p:sldId id="321" r:id="rId15"/>
    <p:sldId id="320" r:id="rId16"/>
    <p:sldId id="324" r:id="rId17"/>
    <p:sldId id="325" r:id="rId18"/>
    <p:sldId id="323" r:id="rId19"/>
    <p:sldId id="326" r:id="rId20"/>
    <p:sldId id="322" r:id="rId21"/>
    <p:sldId id="319" r:id="rId22"/>
    <p:sldId id="318" r:id="rId23"/>
    <p:sldId id="315" r:id="rId24"/>
    <p:sldId id="317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29.03.2024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4373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 foto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27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Photo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romantique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>
            <a:extLst>
              <a:ext uri="{FF2B5EF4-FFF2-40B4-BE49-F238E27FC236}">
                <a16:creationId xmlns:a16="http://schemas.microsoft.com/office/drawing/2014/main" id="{5244456E-0E5E-4457-8815-A4E29AF197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7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2194E12-4A55-AC24-D7EB-EA466B1034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566998"/>
            <a:ext cx="10905064" cy="572399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3F397070-5581-6E36-AA05-C9087CD0D45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43472" y="1268760"/>
            <a:ext cx="2725838" cy="87669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E3A840DF-6DB1-4415-926D-3842CA80A1B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31504" y="2450656"/>
            <a:ext cx="1983624" cy="64019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53319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  <p:sndAc>
          <p:stSnd loop="1">
            <p:snd r:embed="rId2" name="Sacrifice.wav"/>
          </p:stSnd>
        </p:sndAc>
      </p:transition>
    </mc:Choice>
    <mc:Fallback xmlns="">
      <p:transition spd="slow" advClick="0" advTm="17000">
        <p:split orient="vert"/>
        <p:sndAc>
          <p:stSnd loop="1">
            <p:snd r:embed="rId4" name="Sacrifi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F55AF6D8-DFEE-4205-ADAB-D8828BB477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7" y="5909730"/>
            <a:ext cx="104972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romantic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photos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fr-FR" altLang="cs-CZ" sz="2000" b="1" dirty="0">
                <a:solidFill>
                  <a:srgbClr val="FF0000"/>
                </a:solidFill>
              </a:rPr>
              <a:t>photo romantique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nl-NL" altLang="cs-CZ" sz="2000" b="1" dirty="0">
                <a:solidFill>
                  <a:srgbClr val="FF0000"/>
                </a:solidFill>
              </a:rPr>
              <a:t>romantische foto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de-DE" altLang="cs-CZ" sz="2000" b="1" dirty="0">
                <a:solidFill>
                  <a:srgbClr val="FF0000"/>
                </a:solidFill>
              </a:rPr>
              <a:t>romantisches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de-DE" altLang="cs-CZ" sz="2000" b="1" dirty="0">
                <a:solidFill>
                  <a:srgbClr val="FF0000"/>
                </a:solidFill>
              </a:rPr>
              <a:t>Foto</a:t>
            </a:r>
            <a:r>
              <a:rPr lang="cs-CZ" altLang="cs-CZ" sz="2000" b="1" dirty="0">
                <a:solidFill>
                  <a:srgbClr val="FF0000"/>
                </a:solidFill>
              </a:rPr>
              <a:t>  r</a:t>
            </a:r>
            <a:r>
              <a:rPr lang="pl-PL" altLang="cs-CZ" sz="2000" b="1" dirty="0">
                <a:solidFill>
                  <a:srgbClr val="FF0000"/>
                </a:solidFill>
              </a:rPr>
              <a:t>omantyczne zdjęcia                    </a:t>
            </a:r>
            <a:r>
              <a:rPr lang="cs-CZ" altLang="cs-CZ" sz="2000" b="1" dirty="0">
                <a:solidFill>
                  <a:srgbClr val="FF0000"/>
                </a:solidFill>
              </a:rPr>
              <a:t>      foto </a:t>
            </a:r>
            <a:r>
              <a:rPr lang="ca-ES" altLang="cs-CZ" sz="2000" b="1" dirty="0">
                <a:solidFill>
                  <a:srgbClr val="FF0000"/>
                </a:solidFill>
              </a:rPr>
              <a:t>romàntica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pt-PT" altLang="cs-CZ" sz="2000" b="1" dirty="0">
                <a:solidFill>
                  <a:srgbClr val="FF0000"/>
                </a:solidFill>
              </a:rPr>
              <a:t>foto romântica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ro-RO" altLang="cs-CZ" sz="2000" b="1" dirty="0">
                <a:solidFill>
                  <a:srgbClr val="FF0000"/>
                </a:solidFill>
              </a:rPr>
              <a:t>fotografie romantic  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hu-HU" altLang="cs-CZ" sz="2000" b="1" dirty="0">
                <a:solidFill>
                  <a:srgbClr val="FF0000"/>
                </a:solidFill>
              </a:rPr>
              <a:t>romantikus fotó  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uk-UA" altLang="cs-CZ" sz="2000" b="1" dirty="0">
                <a:solidFill>
                  <a:srgbClr val="FF0000"/>
                </a:solidFill>
              </a:rPr>
              <a:t>романтична фото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69029D4E-4704-4D7F-B514-CEECEBB481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13249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3570128-70B0-7AFD-7775-52F33ABFD9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04663"/>
            <a:ext cx="10905063" cy="550506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FAC41423-A88A-7573-F6A8-FD3FE7E9B20A}"/>
              </a:ext>
            </a:extLst>
          </p:cNvPr>
          <p:cNvSpPr/>
          <p:nvPr/>
        </p:nvSpPr>
        <p:spPr>
          <a:xfrm>
            <a:off x="8489032" y="4268123"/>
            <a:ext cx="3672408" cy="218521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Romantické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foto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27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4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3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04A5EF-A16D-AF6D-EB86-9970EC353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496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FB1705-61B5-9D2E-7477-4BBBCCD51E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C609CE-6FEF-BEDA-1D2C-BFFD48F31B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527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24879D-8C12-FE17-93F5-D256114CD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147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ABC433-B946-9116-C21B-5FEAA33B60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65556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177687-229F-F11D-238D-716B9C75EC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707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CF3352-9770-92A8-EB0F-A152F1D66E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8026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FE4D98-F6C5-A1A6-3DBA-B5977E4337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7578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DE884C-3B0B-E872-2285-08DC871333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655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B0D46B-5F09-F9F8-B196-B815FFBB9C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4772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0AB775-22D8-19C9-0611-52474BCB08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9110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056622-D283-3353-F6BA-F4D5CC6981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9898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39DA52-AE06-16E9-9F44-F826905ED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7860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816C42-531C-3B78-FC11-2DAF377C23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87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D9FE11-64DC-0BFF-1D83-EC16C459BA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3811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852BEF-DB33-EB50-4F1F-1A83F7ABD7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7846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F6984C-9264-D283-4147-26DEAD3C06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456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2F3F9F-D399-77EE-FC58-29DD2C18E5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1063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DDC97DC-5B48-ED17-6EFC-D9765EBA97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548680"/>
            <a:ext cx="10905064" cy="583264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1018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E1DA1119-F571-4E82-AC5D-04724D8BEF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C3A228D-7339-6542-52A6-87159C5CBF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3"/>
            <a:ext cx="10905064" cy="557106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9324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1D6FD6A2-6BBE-F745-5239-6C6F6FBA7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8712968" cy="5643516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12534CFD-C454-166C-CF06-DBD1461167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92344" y="533728"/>
            <a:ext cx="2304256" cy="5773649"/>
          </a:xfrm>
          <a:prstGeom prst="rect">
            <a:avLst/>
          </a:prstGeom>
        </p:spPr>
      </p:pic>
      <p:sp>
        <p:nvSpPr>
          <p:cNvPr id="11" name="Obdélník 10">
            <a:extLst>
              <a:ext uri="{FF2B5EF4-FFF2-40B4-BE49-F238E27FC236}">
                <a16:creationId xmlns:a16="http://schemas.microsoft.com/office/drawing/2014/main" id="{83C98DF5-8653-CC5A-EEE7-A238ABE2370A}"/>
              </a:ext>
            </a:extLst>
          </p:cNvPr>
          <p:cNvSpPr/>
          <p:nvPr/>
        </p:nvSpPr>
        <p:spPr>
          <a:xfrm>
            <a:off x="695400" y="533728"/>
            <a:ext cx="10801200" cy="5647234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F60E8CFF-105D-7FAF-3609-8959FF124D72}"/>
              </a:ext>
            </a:extLst>
          </p:cNvPr>
          <p:cNvSpPr/>
          <p:nvPr/>
        </p:nvSpPr>
        <p:spPr>
          <a:xfrm>
            <a:off x="7490048" y="1916832"/>
            <a:ext cx="3404592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28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cs-CZ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and happy</a:t>
            </a:r>
          </a:p>
          <a:p>
            <a:pPr algn="ctr"/>
            <a:r>
              <a:rPr lang="cs-CZ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Easter</a:t>
            </a:r>
            <a:endParaRPr lang="cs-CZ" sz="28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48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295</TotalTime>
  <Words>59</Words>
  <Application>Microsoft Office PowerPoint</Application>
  <PresentationFormat>Širokoúhlá obrazovka</PresentationFormat>
  <Paragraphs>16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8" baseType="lpstr">
      <vt:lpstr>Arial</vt:lpstr>
      <vt:lpstr>Calibri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117</cp:revision>
  <dcterms:created xsi:type="dcterms:W3CDTF">2020-02-21T13:54:42Z</dcterms:created>
  <dcterms:modified xsi:type="dcterms:W3CDTF">2024-03-29T19:01:09Z</dcterms:modified>
</cp:coreProperties>
</file>