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5" r:id="rId2"/>
    <p:sldId id="356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MnVeQfo8ug3v63AlvnCEw==" hashData="tkqNUvvLKwGTklC0A61GqWYZs5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DFF"/>
    <a:srgbClr val="FF69D8"/>
    <a:srgbClr val="9E0075"/>
    <a:srgbClr val="FFB3FF"/>
    <a:srgbClr val="008200"/>
    <a:srgbClr val="BC0000"/>
    <a:srgbClr val="FF0000"/>
    <a:srgbClr val="9159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607" autoAdjust="0"/>
    <p:restoredTop sz="94660" autoAdjust="0"/>
  </p:normalViewPr>
  <p:slideViewPr>
    <p:cSldViewPr>
      <p:cViewPr>
        <p:scale>
          <a:sx n="81" d="100"/>
          <a:sy n="81" d="100"/>
        </p:scale>
        <p:origin x="-1190" y="-2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63C68D8-F4CB-477C-872B-B723BFDCCA02}" type="datetimeFigureOut">
              <a:rPr lang="fr-FR"/>
              <a:pPr>
                <a:defRPr/>
              </a:pPr>
              <a:t>28/03/2024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0619515-9EDC-4339-8AFD-E4EE47CEDBD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6860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381F9D7-17B8-4685-A7A9-9A3051B9CF6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502E95B-7588-4957-8735-937803195B7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CFAC332-CF22-41E3-991E-04C85F4A051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1368CF-23B4-4E67-9078-3AF1083D80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95263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905DDD-A628-49B9-AE50-41CF51DE31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38663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221102-9DD9-4F28-BCB1-5739639621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7469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536023-46EA-4FD1-BB49-4A7800DA11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46088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682819-AADD-4520-93F8-04E747E844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78830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2A2FD-02A6-4B76-90F7-57EDD78080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3878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63C1B5-2D3C-4519-8317-7CF4875088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00363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BD1648-C58F-4BE7-A109-06A6A77275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3821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A18FAB-7A24-4C21-9FA1-6D18832966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6562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5CBDDA-7C2D-4C81-A666-4480595B6F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03787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F40BB7-5DEA-4FA2-A21F-C5B0141515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94552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667">
              <a:schemeClr val="accent4">
                <a:lumMod val="10000"/>
              </a:schemeClr>
            </a:gs>
            <a:gs pos="71000">
              <a:schemeClr val="tx1"/>
            </a:gs>
            <a:gs pos="85000">
              <a:srgbClr val="7030A0"/>
            </a:gs>
            <a:gs pos="57000">
              <a:schemeClr val="accent4">
                <a:lumMod val="10000"/>
              </a:schemeClr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0D0DFF5-D842-4FC9-93B9-3872BE982DA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pn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gif"/><Relationship Id="rId17" Type="http://schemas.openxmlformats.org/officeDocument/2006/relationships/image" Target="../media/image12.gif"/><Relationship Id="rId2" Type="http://schemas.openxmlformats.org/officeDocument/2006/relationships/audio" Target="../media/audio2.wav"/><Relationship Id="rId16" Type="http://schemas.openxmlformats.org/officeDocument/2006/relationships/image" Target="../media/image11.jpeg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jpe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7.gif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4.png"/><Relationship Id="rId18" Type="http://schemas.openxmlformats.org/officeDocument/2006/relationships/image" Target="../media/image27.png"/><Relationship Id="rId26" Type="http://schemas.openxmlformats.org/officeDocument/2006/relationships/image" Target="../media/image33.gif"/><Relationship Id="rId39" Type="http://schemas.openxmlformats.org/officeDocument/2006/relationships/image" Target="../media/image40.jpeg"/><Relationship Id="rId21" Type="http://schemas.openxmlformats.org/officeDocument/2006/relationships/image" Target="../media/image29.png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44.jpeg"/><Relationship Id="rId50" Type="http://schemas.openxmlformats.org/officeDocument/2006/relationships/audio" Target="../media/audio15.wav"/><Relationship Id="rId55" Type="http://schemas.openxmlformats.org/officeDocument/2006/relationships/image" Target="../media/image48.jpeg"/><Relationship Id="rId63" Type="http://schemas.openxmlformats.org/officeDocument/2006/relationships/image" Target="../media/image52.jpeg"/><Relationship Id="rId68" Type="http://schemas.openxmlformats.org/officeDocument/2006/relationships/image" Target="../media/image55.gif"/><Relationship Id="rId76" Type="http://schemas.openxmlformats.org/officeDocument/2006/relationships/image" Target="../media/image61.png"/><Relationship Id="rId7" Type="http://schemas.openxmlformats.org/officeDocument/2006/relationships/image" Target="../media/image19.gif"/><Relationship Id="rId71" Type="http://schemas.openxmlformats.org/officeDocument/2006/relationships/image" Target="../media/image7.gif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35.jpeg"/><Relationship Id="rId11" Type="http://schemas.openxmlformats.org/officeDocument/2006/relationships/image" Target="../media/image23.png"/><Relationship Id="rId24" Type="http://schemas.openxmlformats.org/officeDocument/2006/relationships/image" Target="../media/image31.png"/><Relationship Id="rId32" Type="http://schemas.openxmlformats.org/officeDocument/2006/relationships/audio" Target="../media/audio6.wav"/><Relationship Id="rId37" Type="http://schemas.openxmlformats.org/officeDocument/2006/relationships/image" Target="../media/image39.jpeg"/><Relationship Id="rId40" Type="http://schemas.openxmlformats.org/officeDocument/2006/relationships/audio" Target="../media/audio10.wav"/><Relationship Id="rId45" Type="http://schemas.openxmlformats.org/officeDocument/2006/relationships/image" Target="../media/image43.jpeg"/><Relationship Id="rId53" Type="http://schemas.openxmlformats.org/officeDocument/2006/relationships/image" Target="../media/image47.jpeg"/><Relationship Id="rId58" Type="http://schemas.openxmlformats.org/officeDocument/2006/relationships/audio" Target="../media/audio19.wav"/><Relationship Id="rId66" Type="http://schemas.openxmlformats.org/officeDocument/2006/relationships/audio" Target="../media/audio22.wav"/><Relationship Id="rId74" Type="http://schemas.microsoft.com/office/2007/relationships/hdphoto" Target="../media/hdphoto6.wdp"/><Relationship Id="rId79" Type="http://schemas.openxmlformats.org/officeDocument/2006/relationships/image" Target="../media/image64.jpeg"/><Relationship Id="rId5" Type="http://schemas.openxmlformats.org/officeDocument/2006/relationships/image" Target="../media/image17.png"/><Relationship Id="rId61" Type="http://schemas.openxmlformats.org/officeDocument/2006/relationships/image" Target="../media/image51.jpeg"/><Relationship Id="rId82" Type="http://schemas.openxmlformats.org/officeDocument/2006/relationships/image" Target="../media/image6.gif"/><Relationship Id="rId10" Type="http://schemas.openxmlformats.org/officeDocument/2006/relationships/image" Target="../media/image22.png"/><Relationship Id="rId19" Type="http://schemas.openxmlformats.org/officeDocument/2006/relationships/image" Target="../media/image28.png"/><Relationship Id="rId31" Type="http://schemas.openxmlformats.org/officeDocument/2006/relationships/image" Target="../media/image36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20.wav"/><Relationship Id="rId65" Type="http://schemas.openxmlformats.org/officeDocument/2006/relationships/image" Target="../media/image53.jpeg"/><Relationship Id="rId73" Type="http://schemas.openxmlformats.org/officeDocument/2006/relationships/image" Target="../media/image59.png"/><Relationship Id="rId78" Type="http://schemas.openxmlformats.org/officeDocument/2006/relationships/image" Target="../media/image63.png"/><Relationship Id="rId81" Type="http://schemas.openxmlformats.org/officeDocument/2006/relationships/image" Target="../media/image66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microsoft.com/office/2007/relationships/hdphoto" Target="../media/hdphoto2.wdp"/><Relationship Id="rId22" Type="http://schemas.microsoft.com/office/2007/relationships/hdphoto" Target="../media/hdphoto5.wdp"/><Relationship Id="rId27" Type="http://schemas.openxmlformats.org/officeDocument/2006/relationships/image" Target="../media/image34.jpeg"/><Relationship Id="rId30" Type="http://schemas.openxmlformats.org/officeDocument/2006/relationships/audio" Target="../media/audio5.wav"/><Relationship Id="rId35" Type="http://schemas.openxmlformats.org/officeDocument/2006/relationships/image" Target="../media/image38.jpeg"/><Relationship Id="rId43" Type="http://schemas.openxmlformats.org/officeDocument/2006/relationships/image" Target="../media/image42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audio" Target="../media/audio21.wav"/><Relationship Id="rId69" Type="http://schemas.openxmlformats.org/officeDocument/2006/relationships/image" Target="../media/image56.png"/><Relationship Id="rId77" Type="http://schemas.openxmlformats.org/officeDocument/2006/relationships/image" Target="../media/image62.gif"/><Relationship Id="rId8" Type="http://schemas.openxmlformats.org/officeDocument/2006/relationships/image" Target="../media/image20.gif"/><Relationship Id="rId51" Type="http://schemas.openxmlformats.org/officeDocument/2006/relationships/image" Target="../media/image46.jpeg"/><Relationship Id="rId72" Type="http://schemas.openxmlformats.org/officeDocument/2006/relationships/image" Target="../media/image58.png"/><Relationship Id="rId80" Type="http://schemas.openxmlformats.org/officeDocument/2006/relationships/image" Target="../media/image65.png"/><Relationship Id="rId3" Type="http://schemas.openxmlformats.org/officeDocument/2006/relationships/image" Target="../media/image15.png"/><Relationship Id="rId12" Type="http://schemas.microsoft.com/office/2007/relationships/hdphoto" Target="../media/hdphoto1.wdp"/><Relationship Id="rId17" Type="http://schemas.openxmlformats.org/officeDocument/2006/relationships/image" Target="../media/image26.png"/><Relationship Id="rId25" Type="http://schemas.openxmlformats.org/officeDocument/2006/relationships/image" Target="../media/image32.png"/><Relationship Id="rId33" Type="http://schemas.openxmlformats.org/officeDocument/2006/relationships/image" Target="../media/image37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50.jpeg"/><Relationship Id="rId67" Type="http://schemas.openxmlformats.org/officeDocument/2006/relationships/image" Target="../media/image54.jpeg"/><Relationship Id="rId20" Type="http://schemas.microsoft.com/office/2007/relationships/hdphoto" Target="../media/hdphoto4.wdp"/><Relationship Id="rId41" Type="http://schemas.openxmlformats.org/officeDocument/2006/relationships/image" Target="../media/image41.jpeg"/><Relationship Id="rId54" Type="http://schemas.openxmlformats.org/officeDocument/2006/relationships/audio" Target="../media/audio17.wav"/><Relationship Id="rId62" Type="http://schemas.openxmlformats.org/officeDocument/2006/relationships/audio" Target="../media/audio1.wav"/><Relationship Id="rId70" Type="http://schemas.openxmlformats.org/officeDocument/2006/relationships/image" Target="../media/image57.png"/><Relationship Id="rId75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15" Type="http://schemas.openxmlformats.org/officeDocument/2006/relationships/image" Target="../media/image25.png"/><Relationship Id="rId23" Type="http://schemas.openxmlformats.org/officeDocument/2006/relationships/image" Target="../media/image30.gif"/><Relationship Id="rId28" Type="http://schemas.openxmlformats.org/officeDocument/2006/relationships/audio" Target="../media/audio4.wav"/><Relationship Id="rId36" Type="http://schemas.openxmlformats.org/officeDocument/2006/relationships/audio" Target="../media/audio8.wav"/><Relationship Id="rId49" Type="http://schemas.openxmlformats.org/officeDocument/2006/relationships/image" Target="../media/image45.jpeg"/><Relationship Id="rId57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8 Il Me Restera.wav">
            <a:hlinkClick r:id="" action="ppaction://media"/>
          </p:cNvPr>
          <p:cNvPicPr>
            <a:picLocks noRot="1" noChangeAspect="1"/>
          </p:cNvPicPr>
          <p:nvPr>
            <a:wavAudioFile r:embed="rId1" name="18 Il Me Restera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11 I2150.wav">
            <a:hlinkClick r:id="" action="ppaction://media"/>
          </p:cNvPr>
          <p:cNvPicPr>
            <a:picLocks noRot="1" noChangeAspect="1"/>
          </p:cNvPicPr>
          <p:nvPr>
            <a:wavAudioFile r:embed="rId2" name="11 Il Changeait La Vie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e M2150.wav">
            <a:hlinkClick r:id="" action="ppaction://media"/>
          </p:cNvPr>
          <p:cNvPicPr>
            <a:picLocks noRot="1" noChangeAspect="1"/>
          </p:cNvPicPr>
          <p:nvPr>
            <a:wavAudioFile r:embed="rId3" name="Je Marche Seul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" descr="C:\Users\JCL\Desktop\bbb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8" y="404813"/>
            <a:ext cx="79629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" descr="C:\Users\JCL\Desktop\cccc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052513"/>
            <a:ext cx="6337300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5945188"/>
            <a:ext cx="109696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331913" y="981075"/>
            <a:ext cx="6480175" cy="4824413"/>
          </a:xfrm>
          <a:prstGeom prst="frame">
            <a:avLst>
              <a:gd name="adj1" fmla="val 2067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1071" y="1705213"/>
            <a:ext cx="3744416" cy="3447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1" descr="C:\Users\JCL\Desktop\cover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9513" y="1827213"/>
            <a:ext cx="3224212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5" descr="C:\Users\JCL\Desktop\cd3.gif"/>
          <p:cNvPicPr>
            <a:picLocks noChangeAspect="1" noChangeArrowheads="1" noCrop="1"/>
          </p:cNvPicPr>
          <p:nvPr/>
        </p:nvPicPr>
        <p:blipFill>
          <a:blip r:embed="rId17" cstate="print">
            <a:duotone>
              <a:prstClr val="black"/>
              <a:srgbClr val="FFCD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047" y="382721"/>
            <a:ext cx="752320" cy="335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bb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8" y="404813"/>
            <a:ext cx="79629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\Desktop\ccc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052513"/>
            <a:ext cx="6337300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1331913" y="981075"/>
            <a:ext cx="6480175" cy="4824413"/>
          </a:xfrm>
          <a:prstGeom prst="frame">
            <a:avLst>
              <a:gd name="adj1" fmla="val 206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3077" name="ZoneTexte 5"/>
          <p:cNvSpPr txBox="1">
            <a:spLocks noChangeArrowheads="1"/>
          </p:cNvSpPr>
          <p:nvPr/>
        </p:nvSpPr>
        <p:spPr bwMode="auto">
          <a:xfrm>
            <a:off x="1069975" y="1228725"/>
            <a:ext cx="70580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01.Des Bouts De Moi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02.Petite Fille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03.Le Coureur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04.Tu Me Manques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05.Long Is The Road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06.Reprendre C'est Voler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07.Filles Faciles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08.Juste Quelques Hommes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09.Nos Mains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10.Natacha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11.Ne Lui Dis Pas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12.Tout Petit Monde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13.On Ira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14.Doux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15.En Passant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16.Il y a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17.Qu'Elle Soit Elle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18.Il Me Restera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19.Appartenir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20.Medley</a:t>
            </a:r>
          </a:p>
        </p:txBody>
      </p:sp>
      <p:pic>
        <p:nvPicPr>
          <p:cNvPr id="3078" name="Picture 68" descr="C:\Users\JCL\Desktop\jean-jacques-goldman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812" y="4005263"/>
            <a:ext cx="3913188" cy="271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C:\Users\JCL\Desktop\Image3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4160838"/>
            <a:ext cx="3425825" cy="256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6516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347464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8" name="01 Des Bouts De Moi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0" name="02 Petite Fill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2" name="03 Le Coureur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4" name="04 Tu Manque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6" name="05 Long Is The Road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8" name="06 Reprendre C'est Voler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0" name="07 Filles Faciles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2" name="08 Juste Quelques Hommes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4" name="09 Nos Mains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6" name="10 Natacha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8" name="11 Ne Lui Dis Pas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0" name="12 Tout Petit Mond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2" name="13 On Ira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4" name="14 Doux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6" name="15 En Passant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8" name="16 Il Y A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0" name="17 Qu'Elle Soit Elle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2" name="18 Il Me Restera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4" name="19 Appartenir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6" name="20 Medley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4" descr="C:\Users\Solenn\Desktop\111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11" descr="C:\Users\JCL\Desktop\cover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1562100"/>
            <a:ext cx="1397000" cy="139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7" name="Picture 68" descr="C:\Users\JCL\Desktop\Image1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006" y="2616994"/>
            <a:ext cx="2247900" cy="336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997" y="5416550"/>
            <a:ext cx="6588125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2"/>
          <p:cNvPicPr>
            <a:picLocks noChangeAspect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163" y="6294438"/>
            <a:ext cx="644525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2024-03-28T10:17:25Z</dcterms:modified>
</cp:coreProperties>
</file>