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5" r:id="rId2"/>
    <p:sldId id="356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9em4PaZwx+ewsbNaItqAw==" hashData="ee/N/g5bdIhbPj/wW2CHjPSqGN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200"/>
    <a:srgbClr val="BC0000"/>
    <a:srgbClr val="FF0000"/>
    <a:srgbClr val="915945"/>
    <a:srgbClr val="683400"/>
    <a:srgbClr val="25FFFF"/>
    <a:srgbClr val="9E0075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716" autoAdjust="0"/>
    <p:restoredTop sz="94660" autoAdjust="0"/>
  </p:normalViewPr>
  <p:slideViewPr>
    <p:cSldViewPr>
      <p:cViewPr>
        <p:scale>
          <a:sx n="69" d="100"/>
          <a:sy n="69" d="100"/>
        </p:scale>
        <p:origin x="-1656" y="-49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2DAED2-525F-413E-A08D-BDD0DA5F4FC6}" type="datetimeFigureOut">
              <a:rPr lang="fr-FR"/>
              <a:pPr>
                <a:defRPr/>
              </a:pPr>
              <a:t>28/03/2024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D207818-0443-48C8-9548-2298976D8D4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970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ED04A52-02D6-45C2-B613-072A4356A87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0FA9D83-539A-4764-A706-9E24C703E90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0E6936F-7E5B-4AFE-A392-D5DC6799002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36D879-DFDF-485C-B1E1-269EF354C1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77621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DDC27-22C7-4CDA-BA4A-E9D609A3DB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9110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C02E0-1724-4ACE-92B9-7A3046B287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918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A07A6-0D12-4094-A690-E26305505D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5425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0D427-117C-4155-9483-0C15C8E2CE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7543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FB8034-46D3-4ECD-8898-D38C34232A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4833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B56BCF-65A3-4198-B44B-D5B604F47C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8621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10A23-5EA1-480E-B22E-86169C3464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3543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50B364-74A2-4906-8A62-6DD043083A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68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F206B-6F53-4D82-892A-D9A91A919A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1871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422E38-63E9-4B2D-84D9-2673FD6A8F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39662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667">
              <a:schemeClr val="accent4">
                <a:lumMod val="10000"/>
              </a:schemeClr>
            </a:gs>
            <a:gs pos="71000">
              <a:schemeClr val="tx1"/>
            </a:gs>
            <a:gs pos="85000">
              <a:srgbClr val="7030A0"/>
            </a:gs>
            <a:gs pos="57000">
              <a:schemeClr val="accent4">
                <a:lumMod val="10000"/>
              </a:schemeClr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9CDE7CB-C9F6-43B2-997B-ACF4CD1D77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5" Type="http://schemas.openxmlformats.org/officeDocument/2006/relationships/image" Target="../media/image11.gif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6.gi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microsoft.com/office/2007/relationships/hdphoto" Target="../media/hdphoto4.wdp"/><Relationship Id="rId26" Type="http://schemas.openxmlformats.org/officeDocument/2006/relationships/image" Target="../media/image31.png"/><Relationship Id="rId39" Type="http://schemas.openxmlformats.org/officeDocument/2006/relationships/audio" Target="../media/audio8.wav"/><Relationship Id="rId21" Type="http://schemas.openxmlformats.org/officeDocument/2006/relationships/image" Target="../media/image27.png"/><Relationship Id="rId34" Type="http://schemas.openxmlformats.org/officeDocument/2006/relationships/image" Target="../media/image36.jpeg"/><Relationship Id="rId42" Type="http://schemas.openxmlformats.org/officeDocument/2006/relationships/image" Target="../media/image40.jpeg"/><Relationship Id="rId47" Type="http://schemas.openxmlformats.org/officeDocument/2006/relationships/audio" Target="../media/audio12.wav"/><Relationship Id="rId50" Type="http://schemas.openxmlformats.org/officeDocument/2006/relationships/image" Target="../media/image44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53.jpeg"/><Relationship Id="rId76" Type="http://schemas.openxmlformats.org/officeDocument/2006/relationships/image" Target="../media/image59.png"/><Relationship Id="rId7" Type="http://schemas.openxmlformats.org/officeDocument/2006/relationships/image" Target="../media/image18.gif"/><Relationship Id="rId71" Type="http://schemas.openxmlformats.org/officeDocument/2006/relationships/image" Target="../media/image56.pn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audio" Target="../media/audio3.wav"/><Relationship Id="rId11" Type="http://schemas.openxmlformats.org/officeDocument/2006/relationships/image" Target="../media/image22.png"/><Relationship Id="rId24" Type="http://schemas.openxmlformats.org/officeDocument/2006/relationships/image" Target="../media/image29.gif"/><Relationship Id="rId32" Type="http://schemas.openxmlformats.org/officeDocument/2006/relationships/image" Target="../media/image35.jpeg"/><Relationship Id="rId37" Type="http://schemas.openxmlformats.org/officeDocument/2006/relationships/audio" Target="../media/audio7.wav"/><Relationship Id="rId40" Type="http://schemas.openxmlformats.org/officeDocument/2006/relationships/image" Target="../media/image39.jpeg"/><Relationship Id="rId45" Type="http://schemas.openxmlformats.org/officeDocument/2006/relationships/audio" Target="../media/audio11.wav"/><Relationship Id="rId53" Type="http://schemas.openxmlformats.org/officeDocument/2006/relationships/audio" Target="../media/audio14.wav"/><Relationship Id="rId58" Type="http://schemas.openxmlformats.org/officeDocument/2006/relationships/image" Target="../media/image48.jpeg"/><Relationship Id="rId66" Type="http://schemas.openxmlformats.org/officeDocument/2006/relationships/image" Target="../media/image52.jpeg"/><Relationship Id="rId74" Type="http://schemas.openxmlformats.org/officeDocument/2006/relationships/image" Target="../media/image58.png"/><Relationship Id="rId79" Type="http://schemas.openxmlformats.org/officeDocument/2006/relationships/image" Target="../media/image62.png"/><Relationship Id="rId5" Type="http://schemas.openxmlformats.org/officeDocument/2006/relationships/image" Target="../media/image16.png"/><Relationship Id="rId61" Type="http://schemas.openxmlformats.org/officeDocument/2006/relationships/audio" Target="../media/audio18.wav"/><Relationship Id="rId82" Type="http://schemas.openxmlformats.org/officeDocument/2006/relationships/image" Target="../media/image65.png"/><Relationship Id="rId10" Type="http://schemas.openxmlformats.org/officeDocument/2006/relationships/image" Target="../media/image21.png"/><Relationship Id="rId19" Type="http://schemas.openxmlformats.org/officeDocument/2006/relationships/image" Target="../media/image26.png"/><Relationship Id="rId31" Type="http://schemas.openxmlformats.org/officeDocument/2006/relationships/audio" Target="../media/audio4.wav"/><Relationship Id="rId44" Type="http://schemas.openxmlformats.org/officeDocument/2006/relationships/image" Target="../media/image41.jpeg"/><Relationship Id="rId52" Type="http://schemas.openxmlformats.org/officeDocument/2006/relationships/image" Target="../media/image45.jpeg"/><Relationship Id="rId60" Type="http://schemas.openxmlformats.org/officeDocument/2006/relationships/image" Target="../media/image49.jpeg"/><Relationship Id="rId65" Type="http://schemas.openxmlformats.org/officeDocument/2006/relationships/audio" Target="../media/audio20.wav"/><Relationship Id="rId73" Type="http://schemas.openxmlformats.org/officeDocument/2006/relationships/image" Target="../media/image57.png"/><Relationship Id="rId78" Type="http://schemas.openxmlformats.org/officeDocument/2006/relationships/image" Target="../media/image61.gif"/><Relationship Id="rId81" Type="http://schemas.openxmlformats.org/officeDocument/2006/relationships/image" Target="../media/image64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microsoft.com/office/2007/relationships/hdphoto" Target="../media/hdphoto2.wdp"/><Relationship Id="rId22" Type="http://schemas.microsoft.com/office/2007/relationships/hdphoto" Target="../media/hdphoto6.wdp"/><Relationship Id="rId27" Type="http://schemas.openxmlformats.org/officeDocument/2006/relationships/image" Target="../media/image32.gif"/><Relationship Id="rId30" Type="http://schemas.openxmlformats.org/officeDocument/2006/relationships/image" Target="../media/image34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43.jpeg"/><Relationship Id="rId56" Type="http://schemas.openxmlformats.org/officeDocument/2006/relationships/image" Target="../media/image47.jpeg"/><Relationship Id="rId64" Type="http://schemas.openxmlformats.org/officeDocument/2006/relationships/image" Target="../media/image51.jpeg"/><Relationship Id="rId69" Type="http://schemas.openxmlformats.org/officeDocument/2006/relationships/image" Target="../media/image54.gif"/><Relationship Id="rId77" Type="http://schemas.openxmlformats.org/officeDocument/2006/relationships/image" Target="../media/image60.png"/><Relationship Id="rId8" Type="http://schemas.openxmlformats.org/officeDocument/2006/relationships/image" Target="../media/image19.gif"/><Relationship Id="rId51" Type="http://schemas.openxmlformats.org/officeDocument/2006/relationships/audio" Target="../media/audio13.wav"/><Relationship Id="rId72" Type="http://schemas.openxmlformats.org/officeDocument/2006/relationships/image" Target="../media/image6.gif"/><Relationship Id="rId80" Type="http://schemas.openxmlformats.org/officeDocument/2006/relationships/image" Target="../media/image63.jpeg"/><Relationship Id="rId3" Type="http://schemas.openxmlformats.org/officeDocument/2006/relationships/image" Target="../media/image14.png"/><Relationship Id="rId12" Type="http://schemas.microsoft.com/office/2007/relationships/hdphoto" Target="../media/hdphoto1.wdp"/><Relationship Id="rId17" Type="http://schemas.openxmlformats.org/officeDocument/2006/relationships/image" Target="../media/image25.png"/><Relationship Id="rId25" Type="http://schemas.openxmlformats.org/officeDocument/2006/relationships/image" Target="../media/image30.png"/><Relationship Id="rId33" Type="http://schemas.openxmlformats.org/officeDocument/2006/relationships/audio" Target="../media/audio5.wav"/><Relationship Id="rId38" Type="http://schemas.openxmlformats.org/officeDocument/2006/relationships/image" Target="../media/image38.jpeg"/><Relationship Id="rId46" Type="http://schemas.openxmlformats.org/officeDocument/2006/relationships/image" Target="../media/image42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microsoft.com/office/2007/relationships/hdphoto" Target="../media/hdphoto5.wdp"/><Relationship Id="rId41" Type="http://schemas.openxmlformats.org/officeDocument/2006/relationships/audio" Target="../media/audio9.wav"/><Relationship Id="rId54" Type="http://schemas.openxmlformats.org/officeDocument/2006/relationships/image" Target="../media/image46.jpeg"/><Relationship Id="rId62" Type="http://schemas.openxmlformats.org/officeDocument/2006/relationships/image" Target="../media/image50.jpeg"/><Relationship Id="rId70" Type="http://schemas.openxmlformats.org/officeDocument/2006/relationships/image" Target="../media/image55.png"/><Relationship Id="rId75" Type="http://schemas.microsoft.com/office/2007/relationships/hdphoto" Target="../media/hdphoto7.wdp"/><Relationship Id="rId83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5" Type="http://schemas.openxmlformats.org/officeDocument/2006/relationships/image" Target="../media/image24.png"/><Relationship Id="rId23" Type="http://schemas.openxmlformats.org/officeDocument/2006/relationships/image" Target="../media/image28.png"/><Relationship Id="rId28" Type="http://schemas.openxmlformats.org/officeDocument/2006/relationships/image" Target="../media/image33.jpeg"/><Relationship Id="rId36" Type="http://schemas.openxmlformats.org/officeDocument/2006/relationships/image" Target="../media/image37.jpeg"/><Relationship Id="rId49" Type="http://schemas.openxmlformats.org/officeDocument/2006/relationships/audio" Target="../media/audio1.wav"/><Relationship Id="rId57" Type="http://schemas.openxmlformats.org/officeDocument/2006/relationships/audio" Target="../media/audio1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1 I510.wav">
            <a:hlinkClick r:id="" action="ppaction://media"/>
          </p:cNvPr>
          <p:cNvPicPr>
            <a:picLocks noRot="1" noChangeAspect="1"/>
          </p:cNvPicPr>
          <p:nvPr>
            <a:wavAudioFile r:embed="rId1" name="11 Il Changeait La Vi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e M510.wav">
            <a:hlinkClick r:id="" action="ppaction://media"/>
          </p:cNvPr>
          <p:cNvPicPr>
            <a:picLocks noRot="1" noChangeAspect="1"/>
          </p:cNvPicPr>
          <p:nvPr>
            <a:wavAudioFile r:embed="rId2" name="Je Marche Seul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" descr="C:\Users\JCL\Desktop\bbb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404813"/>
            <a:ext cx="79629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 descr="C:\Users\JCL\Desktop\cccc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052513"/>
            <a:ext cx="633730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5945188"/>
            <a:ext cx="109696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331913" y="981075"/>
            <a:ext cx="6480175" cy="4824413"/>
          </a:xfrm>
          <a:prstGeom prst="frame">
            <a:avLst>
              <a:gd name="adj1" fmla="val 2067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071" y="1705213"/>
            <a:ext cx="3744416" cy="3447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1" descr="C:\Users\JCL\Desktop\cover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513" y="1827213"/>
            <a:ext cx="3224212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JCL\Desktop\cd2.gif"/>
          <p:cNvPicPr>
            <a:picLocks noChangeAspect="1" noChangeArrowheads="1" noCrop="1"/>
          </p:cNvPicPr>
          <p:nvPr/>
        </p:nvPicPr>
        <p:blipFill>
          <a:blip r:embed="rId15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174" y="380390"/>
            <a:ext cx="799324" cy="35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bb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404813"/>
            <a:ext cx="79629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ccc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052513"/>
            <a:ext cx="633730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1331913" y="981075"/>
            <a:ext cx="6480175" cy="4824413"/>
          </a:xfrm>
          <a:prstGeom prst="frame">
            <a:avLst>
              <a:gd name="adj1" fmla="val 206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077" name="ZoneTexte 5"/>
          <p:cNvSpPr txBox="1">
            <a:spLocks noChangeArrowheads="1"/>
          </p:cNvSpPr>
          <p:nvPr/>
        </p:nvSpPr>
        <p:spPr bwMode="auto">
          <a:xfrm>
            <a:off x="1069975" y="1228725"/>
            <a:ext cx="70580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01.Puisque Tu Pars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02.Comme Toi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03.Famille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04.Fermer Les Yeux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05.Peur De Rien Blues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06.Je Ne Vous Parlerai Pas D'Elle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07.Là-Bas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08.La Vie Par Procuration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09.Au Bout De Mes Rêves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10.Encore Un Matin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11.Il Changeait La Vie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12.Rouge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13.Né En 17 A Leindenstadt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14.Peurs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15.C'est Pas D'L'Amour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16.Tournent Les Violons [Tarentelle]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17.Confide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18.Nous Ne Nous Parlerons Pasntiel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19.Bonne Idée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20.A Quoi Tu Sers</a:t>
            </a:r>
          </a:p>
        </p:txBody>
      </p:sp>
      <p:pic>
        <p:nvPicPr>
          <p:cNvPr id="3078" name="Picture 68" descr="C:\Users\JCL\Desktop\jean-jacques-goldman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05263"/>
            <a:ext cx="3913188" cy="271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C:\Users\JCL\Desktop\Image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4160838"/>
            <a:ext cx="3425825" cy="256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848792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62" y="1956703"/>
            <a:ext cx="3697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9" name="01 Puisque Tu Par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1" name="02 Comme Toi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3" name="03 Famill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5" name="04 Fermer Les Yeux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7" name="05 Peur De Rien Blue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9" name="06 Je Ne Vous Parlerai Pas D'Ell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1" name="07 Là-Bas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3" name="08 La Vie Par Procuration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5" name="09 Au Bout De Mes Rêves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7" name="10 Encore Un Matin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9" name="11 Il Changeait La Vi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1" name="12 Roug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3" name="13 Né En 17 A Leindenstadt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5" name="14 Peurs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7" name="15 C'est Pas D'L'Amour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9" name="16 Tournent Les Violons [Tarentelle]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1" name="17 Confidentiel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3" name="18 Nous Ne Nous Parlerons Pas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5" name="19 Bonne Idé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7" name="20 A Quoi Tu Sers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4" descr="C:\Users\Solenn\Desktop\111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11" descr="C:\Users\JCL\Desktop\cover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1562100"/>
            <a:ext cx="1397000" cy="139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7" name="Picture 68" descr="C:\Users\JCL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440" y="2708275"/>
            <a:ext cx="2247900" cy="336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1950"/>
            <a:ext cx="658812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2"/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163" y="6294438"/>
            <a:ext cx="644525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2024-03-28T10:08:24Z</dcterms:modified>
</cp:coreProperties>
</file>