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6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9KQlIRL3Jv304YssrjuF5Q==" hashData="GfoaE57I4UtyfgA6MicTHXJcFf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00"/>
    <a:srgbClr val="BC0000"/>
    <a:srgbClr val="FF0000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586" autoAdjust="0"/>
    <p:restoredTop sz="94660" autoAdjust="0"/>
  </p:normalViewPr>
  <p:slideViewPr>
    <p:cSldViewPr>
      <p:cViewPr>
        <p:scale>
          <a:sx n="70" d="100"/>
          <a:sy n="70" d="100"/>
        </p:scale>
        <p:origin x="-1910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7EA581-43A9-4255-A3A5-6FD312872E5E}" type="datetimeFigureOut">
              <a:rPr lang="fr-FR"/>
              <a:pPr>
                <a:defRPr/>
              </a:pPr>
              <a:t>28/03/2024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9B4C706-0506-44CC-A76C-9B881CA80C7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9384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4433C7-6DFD-4DE8-8C42-D04AD4C727C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8A05FE-8036-4B6D-A9A0-99D56CD62F5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9970C5-D02B-47E3-AAA8-1F15136FCD6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DA063-50A2-4C9D-B125-BC31CDB47D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3449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5DE4D-16FA-4A6C-A321-2CA96A9BF4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165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66032-7644-48CF-9DA4-74AFA15E1F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9498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34E8F-1D90-4820-9318-4B9AE275AC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4354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27ABA-0FEE-42ED-85A5-2C5C1BC309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8087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D6DC7-9789-4BAF-AE56-2F996002F1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0712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135B7-E77A-42A3-8905-856335188F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8561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524B2-1D99-4155-81E2-E76AE704F6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8364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50227-371B-4AFD-8AE8-D572B8AAAF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250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0D843-9173-4B71-AFB6-6D430ABFA7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2189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DD799-E8C0-4BDD-9F4B-102504B0C8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7977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1000">
              <a:schemeClr val="tx1"/>
            </a:gs>
            <a:gs pos="85000">
              <a:srgbClr val="7030A0"/>
            </a:gs>
            <a:gs pos="57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F7E324-8204-4CE0-A229-4A02B8C31E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26" Type="http://schemas.openxmlformats.org/officeDocument/2006/relationships/image" Target="../media/image30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1.wav"/><Relationship Id="rId50" Type="http://schemas.openxmlformats.org/officeDocument/2006/relationships/image" Target="../media/image43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2.jpeg"/><Relationship Id="rId76" Type="http://schemas.openxmlformats.org/officeDocument/2006/relationships/image" Target="../media/image58.png"/><Relationship Id="rId7" Type="http://schemas.openxmlformats.org/officeDocument/2006/relationships/image" Target="../media/image17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audio" Target="../media/audio2.wav"/><Relationship Id="rId11" Type="http://schemas.openxmlformats.org/officeDocument/2006/relationships/image" Target="../media/image21.png"/><Relationship Id="rId24" Type="http://schemas.openxmlformats.org/officeDocument/2006/relationships/image" Target="../media/image28.gif"/><Relationship Id="rId32" Type="http://schemas.openxmlformats.org/officeDocument/2006/relationships/image" Target="../media/image34.jpeg"/><Relationship Id="rId37" Type="http://schemas.openxmlformats.org/officeDocument/2006/relationships/audio" Target="../media/audio6.wav"/><Relationship Id="rId40" Type="http://schemas.openxmlformats.org/officeDocument/2006/relationships/image" Target="../media/image38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openxmlformats.org/officeDocument/2006/relationships/image" Target="../media/image57.png"/><Relationship Id="rId79" Type="http://schemas.openxmlformats.org/officeDocument/2006/relationships/image" Target="../media/image61.png"/><Relationship Id="rId5" Type="http://schemas.openxmlformats.org/officeDocument/2006/relationships/image" Target="../media/image15.png"/><Relationship Id="rId61" Type="http://schemas.openxmlformats.org/officeDocument/2006/relationships/audio" Target="../media/audio18.wav"/><Relationship Id="rId82" Type="http://schemas.openxmlformats.org/officeDocument/2006/relationships/image" Target="../media/image64.png"/><Relationship Id="rId10" Type="http://schemas.openxmlformats.org/officeDocument/2006/relationships/image" Target="../media/image20.png"/><Relationship Id="rId19" Type="http://schemas.microsoft.com/office/2007/relationships/hdphoto" Target="../media/hdphoto4.wdp"/><Relationship Id="rId31" Type="http://schemas.openxmlformats.org/officeDocument/2006/relationships/audio" Target="../media/audio3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audio" Target="../media/audio20.wav"/><Relationship Id="rId73" Type="http://schemas.openxmlformats.org/officeDocument/2006/relationships/image" Target="../media/image56.png"/><Relationship Id="rId78" Type="http://schemas.openxmlformats.org/officeDocument/2006/relationships/image" Target="../media/image60.gif"/><Relationship Id="rId81" Type="http://schemas.openxmlformats.org/officeDocument/2006/relationships/image" Target="../media/image63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microsoft.com/office/2007/relationships/hdphoto" Target="../media/hdphoto2.wdp"/><Relationship Id="rId22" Type="http://schemas.openxmlformats.org/officeDocument/2006/relationships/image" Target="../media/image27.png"/><Relationship Id="rId27" Type="http://schemas.openxmlformats.org/officeDocument/2006/relationships/image" Target="../media/image31.gif"/><Relationship Id="rId30" Type="http://schemas.openxmlformats.org/officeDocument/2006/relationships/image" Target="../media/image33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image" Target="../media/image53.gif"/><Relationship Id="rId77" Type="http://schemas.openxmlformats.org/officeDocument/2006/relationships/image" Target="../media/image59.png"/><Relationship Id="rId8" Type="http://schemas.openxmlformats.org/officeDocument/2006/relationships/image" Target="../media/image18.gif"/><Relationship Id="rId51" Type="http://schemas.openxmlformats.org/officeDocument/2006/relationships/audio" Target="../media/audio13.wav"/><Relationship Id="rId72" Type="http://schemas.openxmlformats.org/officeDocument/2006/relationships/image" Target="../media/image5.gif"/><Relationship Id="rId80" Type="http://schemas.openxmlformats.org/officeDocument/2006/relationships/image" Target="../media/image62.jpeg"/><Relationship Id="rId3" Type="http://schemas.openxmlformats.org/officeDocument/2006/relationships/image" Target="../media/image13.png"/><Relationship Id="rId12" Type="http://schemas.microsoft.com/office/2007/relationships/hdphoto" Target="../media/hdphoto1.wdp"/><Relationship Id="rId17" Type="http://schemas.microsoft.com/office/2007/relationships/hdphoto" Target="../media/hdphoto3.wdp"/><Relationship Id="rId25" Type="http://schemas.openxmlformats.org/officeDocument/2006/relationships/image" Target="../media/image29.png"/><Relationship Id="rId33" Type="http://schemas.openxmlformats.org/officeDocument/2006/relationships/audio" Target="../media/audio4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6.png"/><Relationship Id="rId41" Type="http://schemas.openxmlformats.org/officeDocument/2006/relationships/audio" Target="../media/audio8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4.png"/><Relationship Id="rId75" Type="http://schemas.microsoft.com/office/2007/relationships/hdphoto" Target="../media/hdphoto7.wdp"/><Relationship Id="rId83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3.png"/><Relationship Id="rId23" Type="http://schemas.microsoft.com/office/2007/relationships/hdphoto" Target="../media/hdphoto6.wdp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e M3995.wav">
            <a:hlinkClick r:id="" action="ppaction://media"/>
          </p:cNvPr>
          <p:cNvPicPr>
            <a:picLocks noRot="1" noChangeAspect="1"/>
          </p:cNvPicPr>
          <p:nvPr>
            <a:wavAudioFile r:embed="rId1" name="Je Marche Seul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bb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404813"/>
            <a:ext cx="7962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cccc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373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5945188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31913" y="981075"/>
            <a:ext cx="6480175" cy="4824413"/>
          </a:xfrm>
          <a:prstGeom prst="frame">
            <a:avLst>
              <a:gd name="adj1" fmla="val 206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071" y="1705213"/>
            <a:ext cx="3744416" cy="3447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1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713" y="404664"/>
            <a:ext cx="7112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1" descr="C:\Users\JCL\Desktop\cov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513" y="1827213"/>
            <a:ext cx="3224212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404813"/>
            <a:ext cx="7962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ccc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373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981075"/>
            <a:ext cx="6480175" cy="4824413"/>
          </a:xfrm>
          <a:prstGeom prst="frame">
            <a:avLst>
              <a:gd name="adj1" fmla="val 206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7" name="ZoneTexte 5"/>
          <p:cNvSpPr txBox="1">
            <a:spLocks noChangeArrowheads="1"/>
          </p:cNvSpPr>
          <p:nvPr/>
        </p:nvSpPr>
        <p:spPr bwMode="auto">
          <a:xfrm>
            <a:off x="1069975" y="1228725"/>
            <a:ext cx="7058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01. Entre Gris Clair Et Gris Foncé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02. Vivre Cent Vies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03. Pas Toi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04. Pas L'Indifférence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05. Envole-Moi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06. Juste Après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07. Je Te Donne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08. Il Suffira D'un Signe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09. Nuit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10. Quand La Musique Est Bonne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11. Veiller Tard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12. Un, Deux, Trois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13. C'est Ta Chance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14. Je Marche Seul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15. Quand Tu Danses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16. Elle Attend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17. A Nos Actes Manqués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18. Elle A Fait Un Bébé Toute Seule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19. Sache Que Je</a:t>
            </a:r>
          </a:p>
          <a:p>
            <a:pPr algn="ctr" eaLnBrk="1" hangingPunct="1"/>
            <a:r>
              <a:rPr lang="fr-FR" sz="1400" b="1" u="sng">
                <a:solidFill>
                  <a:srgbClr val="FFC000"/>
                </a:solidFill>
              </a:rPr>
              <a:t>20. Des Vies</a:t>
            </a:r>
          </a:p>
        </p:txBody>
      </p:sp>
      <p:pic>
        <p:nvPicPr>
          <p:cNvPr id="3078" name="Picture 68" descr="C:\Users\JCL\Desktop\jean-jacques-goldman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05263"/>
            <a:ext cx="3913188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JCL\Desktop\Image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4160838"/>
            <a:ext cx="3425825" cy="256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848792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83" y="1961223"/>
            <a:ext cx="354342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9" name="01 Entre Gris Clair Et Gris Foncé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1" name="02 Vivre Cent Vie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3" name="03 Pas Toi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5" name="04 Pas L'Indifférenc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7" name="05 Envole-Moi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9" name="06 Juste Après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1" name="07 Je Te Donn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3" name="08 Il Suffira D'un Sign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5" name="09 Nuit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7" name="10 Quand La Musique Est Bonn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9" name="11 Veiller Tard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1" name="12 Un, Deux, Troi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3" name="13 C'est Ta Chanc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5" name="14 Je Marche Seul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7" name="15 Quand Tu Danse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9" name="16 Elle Attend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1" name="17 A Nos Actes Manqués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3" name="18 Elle A Fait Un Bébé Toute Seul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5" name="19 Sache Que J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7" name="20 Des Vies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4" descr="C:\Users\Solenn\Desktop\11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1" descr="C:\Users\JCL\Desktop\cover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62100"/>
            <a:ext cx="1397000" cy="139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8" descr="C:\Users\JCL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2737644"/>
            <a:ext cx="2247900" cy="336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6294437"/>
            <a:ext cx="6445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2024-03-28T10:03:33Z</dcterms:modified>
</cp:coreProperties>
</file>