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68860" y="1628800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Jízdní kola</a:t>
            </a:r>
          </a:p>
          <a:p>
            <a:pPr algn="ctr"/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C'est sympa le velo !!!1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C'est sympa le velo !!!1">
            <a:hlinkClick r:id="" action="ppaction://media"/>
            <a:extLst>
              <a:ext uri="{FF2B5EF4-FFF2-40B4-BE49-F238E27FC236}">
                <a16:creationId xmlns:a16="http://schemas.microsoft.com/office/drawing/2014/main" id="{26DA8C5B-F348-7EAE-D46A-9A7E863D420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6245" y="912110"/>
            <a:ext cx="7732637" cy="448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7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287</TotalTime>
  <Words>26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2024-03-29T16:10:02Z</dcterms:modified>
</cp:coreProperties>
</file>