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13648" y="2564904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Zvířátka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Animals">
            <a:hlinkClick r:id="" action="ppaction://media"/>
            <a:extLst>
              <a:ext uri="{FF2B5EF4-FFF2-40B4-BE49-F238E27FC236}">
                <a16:creationId xmlns:a16="http://schemas.microsoft.com/office/drawing/2014/main" id="{83BC3601-F2CA-B87E-A46D-0AAB25BB44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82205" y="188640"/>
            <a:ext cx="4119886" cy="55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0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287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2024-03-29T16:01:18Z</dcterms:modified>
</cp:coreProperties>
</file>