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09" r:id="rId26"/>
    <p:sldId id="303" r:id="rId27"/>
    <p:sldId id="313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Život v divočině</a:t>
            </a:r>
          </a:p>
          <a:p>
            <a:pPr algn="ctr"/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 vie dans les desérts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>
            <a:extLst>
              <a:ext uri="{FF2B5EF4-FFF2-40B4-BE49-F238E27FC236}">
                <a16:creationId xmlns:a16="http://schemas.microsoft.com/office/drawing/2014/main" id="{80E8C1FE-B529-88D6-40E0-970BF12C5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00B3909-339C-0E7A-33D3-3B333A3315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A40679B-C1F4-403E-94D3-70F0E0A0E3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Faded ballad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Faded ball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9EDDFA37-E475-D849-B6F8-219B05E6ADFD}"/>
              </a:ext>
            </a:extLst>
          </p:cNvPr>
          <p:cNvSpPr/>
          <p:nvPr/>
        </p:nvSpPr>
        <p:spPr>
          <a:xfrm>
            <a:off x="0" y="5877272"/>
            <a:ext cx="12192000" cy="9650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9470E286-9E2A-5696-B37D-B8A16F24F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5899521"/>
            <a:ext cx="1015312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</a:t>
            </a:r>
            <a:r>
              <a:rPr lang="cs-CZ" altLang="cs-CZ" sz="2000" b="1" dirty="0">
                <a:solidFill>
                  <a:srgbClr val="FF0000"/>
                </a:solidFill>
              </a:rPr>
              <a:t> in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wilds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La vie dans les déserts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nl-NL" altLang="cs-CZ" sz="2000" b="1" dirty="0">
                <a:solidFill>
                  <a:srgbClr val="FF0000"/>
                </a:solidFill>
              </a:rPr>
              <a:t>Het leven in de wildernis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pl-PL" altLang="cs-CZ" sz="2000" b="1" dirty="0">
                <a:solidFill>
                  <a:srgbClr val="FF0000"/>
                </a:solidFill>
              </a:rPr>
              <a:t>Życie w dziczy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</a:t>
            </a:r>
            <a:r>
              <a:rPr lang="de-DE" altLang="cs-CZ" sz="2000" b="1" dirty="0">
                <a:solidFill>
                  <a:srgbClr val="FF0000"/>
                </a:solidFill>
              </a:rPr>
              <a:t>Das Leben in der Wildnis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es-ES" altLang="cs-CZ" sz="2000" b="1" dirty="0">
                <a:solidFill>
                  <a:srgbClr val="FF0000"/>
                </a:solidFill>
              </a:rPr>
              <a:t>La vida en la selva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pt-PT" altLang="cs-CZ" sz="2000" b="1" dirty="0">
                <a:solidFill>
                  <a:srgbClr val="FF0000"/>
                </a:solidFill>
              </a:rPr>
              <a:t>A vida nos confins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hu-HU" altLang="cs-CZ" sz="2000" b="1" dirty="0">
                <a:solidFill>
                  <a:srgbClr val="FF0000"/>
                </a:solidFill>
              </a:rPr>
              <a:t>Élet a vadonban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endParaRPr lang="cs-CZ" altLang="cs-CZ" sz="1600" b="1" dirty="0">
              <a:solidFill>
                <a:srgbClr val="FF0000"/>
              </a:solidFill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4238ACF8-2D15-39D0-0083-CA12700F4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32859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200FB5C1-2840-DBF2-CA62-B9FA2D5C03D5}"/>
              </a:ext>
            </a:extLst>
          </p:cNvPr>
          <p:cNvSpPr txBox="1"/>
          <p:nvPr/>
        </p:nvSpPr>
        <p:spPr>
          <a:xfrm>
            <a:off x="4727848" y="796062"/>
            <a:ext cx="49685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4000" i="1" kern="10" dirty="0">
                <a:ln w="222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45791" dir="2021404" algn="ctr" rotWithShape="0">
                    <a:srgbClr val="00CC0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Život v divočině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20F6FA6-E1A1-7088-1611-B8FE0C471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A7536B-0E94-63DD-4A14-0AA542EB0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488F2D6-9A1E-DD02-89EE-2289B737C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8B0ADD-967D-DA50-68E4-DAA867F85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385299-99D9-8856-ED89-4B5508799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D76AA1-9E40-7918-0C75-30BA2DC9B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CA40B9F-AF27-B16D-3CEC-74AAE8C19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B07511-4D88-03CB-DEE4-C0E7351A9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541457C-54F4-18F5-4CB3-410B63443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146482-8BA9-7137-D28B-7693F0398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81A9FC-812D-4EB2-66F7-D8FE7D257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250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E2FF66-BFF8-A8F3-C9D3-962EF8B1B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3EB931-E701-23B8-ABFD-F6E0CE815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4E7C9B-2CA4-E66E-C1A8-DA7A53C20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EE371F-623C-9C7B-7043-CCE60BBC6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12E550-3255-80AD-5B29-015C42984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38A1D9-4571-4029-A0F5-DFEDCDF53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29BEA8-3DE8-9102-1468-7353A96B2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101E7F1-D6E8-C1DC-14D9-DC51B6339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EB6456-6BE0-8C42-973C-0FF1ED44A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D9C369-CAB1-41D0-2E03-74C13CD08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AD28C3-9001-2708-AD89-839EBB1A2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5211D4-11A2-7F95-2A84-C44707976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25B12CC-16EC-A116-322E-C5DC142BD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0">
            <a:extLst>
              <a:ext uri="{FF2B5EF4-FFF2-40B4-BE49-F238E27FC236}">
                <a16:creationId xmlns:a16="http://schemas.microsoft.com/office/drawing/2014/main" id="{801CDA69-4B6C-9B9A-CAA9-2977220FA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63228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5B23456-518B-59F3-F588-3D2E70342282}"/>
              </a:ext>
            </a:extLst>
          </p:cNvPr>
          <p:cNvSpPr/>
          <p:nvPr/>
        </p:nvSpPr>
        <p:spPr>
          <a:xfrm>
            <a:off x="1343472" y="1052736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498</TotalTime>
  <Words>73</Words>
  <Application>Microsoft Office PowerPoint</Application>
  <PresentationFormat>Širokoúhlá obrazovka</PresentationFormat>
  <Paragraphs>12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2" baseType="lpstr">
      <vt:lpstr>Arial</vt:lpstr>
      <vt:lpstr>Arial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146</cp:revision>
  <dcterms:created xsi:type="dcterms:W3CDTF">2020-02-21T13:54:42Z</dcterms:created>
  <dcterms:modified xsi:type="dcterms:W3CDTF">2024-03-29T07:39:37Z</dcterms:modified>
</cp:coreProperties>
</file>