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87" r:id="rId7"/>
    <p:sldId id="278" r:id="rId8"/>
    <p:sldId id="288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6" r:id="rId26"/>
    <p:sldId id="312" r:id="rId27"/>
    <p:sldId id="313" r:id="rId28"/>
    <p:sldId id="308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147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B12D59-1D23-E594-8A75-CD6436F88D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DD64A25-2245-9A6E-69BB-AC0AB97F0B6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165E42B-11F5-721C-D73C-028C2F6933E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12900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hen it's lamplightin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When it's lampligh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36B9C79-AAFD-8C89-5848-08685220D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3593"/>
            <a:ext cx="10801200" cy="548342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208AE37-AAFC-0E23-7BE5-3B3E1F7AE3C0}"/>
              </a:ext>
            </a:extLst>
          </p:cNvPr>
          <p:cNvSpPr/>
          <p:nvPr/>
        </p:nvSpPr>
        <p:spPr>
          <a:xfrm>
            <a:off x="551384" y="692696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147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B32B4E30-1C24-1C25-6FE8-9562FA8BB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5F8AA4-C17E-905D-0B25-02543502BA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02B1CD-BB13-09EB-8785-CD3DB9D99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F8BF91F-1FBE-9F67-45EB-C2D28673F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BB30A8-BC45-3C5D-EA47-11DAE8369C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538831-D315-2F91-29BA-C6D8BB5D7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FA2E36-3278-1D5D-3A35-848E5A895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DC968E-4713-0AC6-16B4-B6D3A37D3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566C13-8BB1-F26F-96D0-4D88998F9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EA80E7-D088-70EF-E15D-8BD0A4A68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EFA406-B6BD-79D0-62C2-FB007A468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31B890-D9E0-09DD-DE2A-9408EED73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E81E3F-82DC-DA5B-CA9F-1C8D40B6D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491554-EE9B-749C-D16B-F83ED335A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BAD50C-9317-A48F-396D-893681CA1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22D692-8BCD-D50E-F11F-60AE87E60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29817D-3C9E-00CA-6A49-9DF3F41E2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A423CE-9A97-8B3E-B81C-61D988282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01A1C0-CE50-D6D3-2050-A6AB20C73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A97C85-FA1C-71C9-D006-5CBA87B10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687A24-7F06-D72B-7331-91F6560C0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BFB2AD-AE49-D0FC-3F38-F972694F0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B5D6BC-0148-1BCD-AE17-EDA9FFE1C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B66037-C6DE-87EE-C0AD-C25F59FEB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65B770-8633-5ED1-E594-44C581E18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C566634-008B-4583-1F56-C79AE5035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1F6786A-A938-A697-A5C0-7E28B9467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1DBD6391-E088-3DB0-C458-7FC2B156C708}"/>
              </a:ext>
            </a:extLst>
          </p:cNvPr>
          <p:cNvSpPr/>
          <p:nvPr/>
        </p:nvSpPr>
        <p:spPr>
          <a:xfrm>
            <a:off x="479376" y="4138329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428</TotalTime>
  <Words>67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147</cp:revision>
  <dcterms:created xsi:type="dcterms:W3CDTF">2020-02-21T13:54:42Z</dcterms:created>
  <dcterms:modified xsi:type="dcterms:W3CDTF">2024-03-29T11:53:26Z</dcterms:modified>
</cp:coreProperties>
</file>