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6" r:id="rId4"/>
    <p:sldId id="288" r:id="rId5"/>
    <p:sldId id="287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447949-1F85-401A-1351-D62CEBDE0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077AD02-2F19-4C43-D421-E80A1FFF8A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B38FA8-F539-12FC-4734-AFA80275F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645BF4-7DC7-6F52-6714-E9A8B6C14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DB3F78-7397-FD70-D88D-2F11EB2E5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29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E2C88-2A72-447C-D444-57D9108E3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7497A3-997F-81F2-F9E9-3562E39FF0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7B3FE2-86A1-AB4F-196C-BE38CA962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2F1154-1768-2B37-D662-879D53238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D07C38-F5F3-3DF4-61A3-89134AF87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18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381E92-8D81-0877-A58C-636E9AF90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482AE2-0123-91FA-D5A7-172426402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5BB5A4-64A1-1EB2-1C64-F78A551A1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36C502-82C2-A1C4-3BD0-B57093DFD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A605B1-58C9-0B0C-C16F-E3BC89A71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274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6C35E5-A7B9-B48C-97E7-CFA46CC3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ACC9F1-129F-9881-65E0-BFA6A2427F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7A7DEF-AA46-2A47-3636-42A92630EE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4E84081-C236-4B0B-CA22-6DB555F19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672B4F-E3FF-6D19-B7F9-3C554663D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4FE38C-B663-31D8-6711-5D5215FA8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34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70D0D3-D594-8F41-8711-18661F498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0EF4C7-8FF2-CB53-2C32-041719DDD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05C8E4A-1E0D-F2B2-412B-2DEE554A3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89D3423-CF65-765E-C38B-AF3BFD1AB1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9A10888-77ED-CC82-D078-12B9C9668C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776C8EE-586A-582E-CE78-A2FE1F561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A8834A7-371E-6562-57F7-66B3A685C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F0AA852-A8F6-4239-62F6-6F22B5048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41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BCC3D9-61B9-7674-9D48-4A606B982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292868C-E6A6-1C6D-0749-A47C7DA4D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BE53D9E-7BD7-77FB-6750-28832CC83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86A222-3C7C-78D0-A4D9-FB8446BE9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04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6C4AF5D-66FD-857D-8BF1-43ECC05BF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28A8140-47F1-447F-94C9-907FAF92A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E04C2A6-267D-EAE0-3113-0C5F0B35F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8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7C96F5-4D8F-E57C-5AEF-BC757B130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16AB43-0DE6-A9F1-14F1-49A475541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177E9D-0F96-A04F-E8C8-1B63229CF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8C89E7-0528-F82C-CE0E-FC962DF72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F98BC9-B7B3-8347-9E45-97FB976F7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D3BDD87-F09D-EE00-A796-0E97FE50E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790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9F4EB6-EFA9-6D51-8B60-10152334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E6AEC72-B514-CC7F-94F1-FF5FEBE19F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DFE12A7-1683-49E7-F34B-889A039C0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4B47D35-42AA-1564-7968-D02F17D57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A93E2E-BFE5-481B-815E-5D365A092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821649-2786-E66C-3533-FC39B2C7D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309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3F3C4-7DD9-A503-6485-BEA293682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0212850-CB56-5CF7-F045-59136DB5C9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B58285-9F3E-B3FB-EF19-ADAB8590D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CF5602-78EE-F2B5-C1AD-D6C1CA83B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4BA5CA-027E-D880-E3CA-6D961DADC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14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4C9765F-AFFB-9BD8-7362-55F7EA02AE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3620000-4EB7-1A30-CBB1-56500A410B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515CC1-6BE9-F50B-2D8A-CE2F26AF0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B0A4B9-D3CE-A94E-A165-A3E5B35B4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00E6D-F39C-97A0-71BF-2962AA858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05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37CA881-C87E-F58B-9602-9B375213C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4BCF414-8B20-1EA1-EB19-88344318C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1BF142-10B9-F76C-BD3A-0A4D6F5248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D63DC0-91E0-43E7-8C31-3829124A81DD}" type="datetimeFigureOut">
              <a:rPr lang="fr-FR" smtClean="0"/>
              <a:t>20/03/2024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B98842-758B-5A43-DB9B-0F8E8974E8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305DB9-4460-9927-7381-D26A55B7BD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4D65EA-4601-4272-BA28-BB8277F2A6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5660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personnes&#10;&#10;Description générée automatiquement">
            <a:extLst>
              <a:ext uri="{FF2B5EF4-FFF2-40B4-BE49-F238E27FC236}">
                <a16:creationId xmlns:a16="http://schemas.microsoft.com/office/drawing/2014/main" id="{696731DF-EC4C-EDF6-FEBE-463DAC9BA9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881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639A4E-9657-3951-4269-C24E9E350DB4}"/>
              </a:ext>
            </a:extLst>
          </p:cNvPr>
          <p:cNvSpPr txBox="1"/>
          <p:nvPr/>
        </p:nvSpPr>
        <p:spPr>
          <a:xfrm>
            <a:off x="8989336" y="817335"/>
            <a:ext cx="26256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De Stavanger  (Norvège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31AD659-1A4A-45B5-E92D-07D8301586F2}"/>
              </a:ext>
            </a:extLst>
          </p:cNvPr>
          <p:cNvSpPr txBox="1"/>
          <p:nvPr/>
        </p:nvSpPr>
        <p:spPr>
          <a:xfrm>
            <a:off x="9008262" y="2925330"/>
            <a:ext cx="240716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Quartier traditionnel de la ville de Stavanger en Norvège, situé près de son port.</a:t>
            </a:r>
          </a:p>
        </p:txBody>
      </p:sp>
    </p:spTree>
    <p:extLst>
      <p:ext uri="{BB962C8B-B14F-4D97-AF65-F5344CB8AC3E}">
        <p14:creationId xmlns:p14="http://schemas.microsoft.com/office/powerpoint/2010/main" val="3629823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Christian Morin - Roses de Picardie - album   Les plus belles mélodies damour à la clarinette.wav"/>
          </p:stSnd>
        </p:sndAc>
      </p:transition>
    </mc:Choice>
    <mc:Fallback>
      <p:transition spd="slow" advClick="0" advTm="8000">
        <p:fade/>
        <p:sndAc>
          <p:stSnd loop="1">
            <p:snd r:embed="rId2" name="Christian Morin - Roses de Picardie - album   Les plus belles mélodies damour à la clarin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E2E48F9D-CE71-7143-E9E1-C50D2767F79A}"/>
              </a:ext>
            </a:extLst>
          </p:cNvPr>
          <p:cNvSpPr txBox="1"/>
          <p:nvPr/>
        </p:nvSpPr>
        <p:spPr>
          <a:xfrm>
            <a:off x="335280" y="305068"/>
            <a:ext cx="11856720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Stavanger est une ville du sud-ouest de la Norvège. Sa cathédrale située dans le centre-ville date du XIIe siècle, époque où la ville a été fondée. Le musée de Stavanger retrace l'histoire locale et expose des spécimens empaillés de la faune sauvage. Le musée norvégien du Pétrole présente l'industrie pétrolière avec des plates-formes submersibles, un grand outil de forage et une rampe d'évacuation. La rue commerçante </a:t>
            </a:r>
            <a:r>
              <a:rPr lang="fr-FR" sz="4000" b="1" dirty="0" err="1">
                <a:solidFill>
                  <a:schemeClr val="bg1"/>
                </a:solidFill>
              </a:rPr>
              <a:t>Øvre</a:t>
            </a:r>
            <a:r>
              <a:rPr lang="fr-FR" sz="4000" b="1" dirty="0">
                <a:solidFill>
                  <a:schemeClr val="bg1"/>
                </a:solidFill>
              </a:rPr>
              <a:t> </a:t>
            </a:r>
            <a:r>
              <a:rPr lang="fr-FR" sz="4000" b="1" dirty="0" err="1">
                <a:solidFill>
                  <a:schemeClr val="bg1"/>
                </a:solidFill>
              </a:rPr>
              <a:t>Holmegate</a:t>
            </a:r>
            <a:r>
              <a:rPr lang="fr-FR" sz="4000" b="1" dirty="0">
                <a:solidFill>
                  <a:schemeClr val="bg1"/>
                </a:solidFill>
              </a:rPr>
              <a:t> est célèbre pour ses maisons colorées</a:t>
            </a:r>
          </a:p>
        </p:txBody>
      </p:sp>
    </p:spTree>
    <p:extLst>
      <p:ext uri="{BB962C8B-B14F-4D97-AF65-F5344CB8AC3E}">
        <p14:creationId xmlns:p14="http://schemas.microsoft.com/office/powerpoint/2010/main" val="994521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6681F0E6-2571-B507-658F-8AD65D90D4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46" y="339695"/>
            <a:ext cx="4699950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603C76-A94D-3617-2186-77DE703FDDB2}"/>
              </a:ext>
            </a:extLst>
          </p:cNvPr>
          <p:cNvSpPr txBox="1"/>
          <p:nvPr/>
        </p:nvSpPr>
        <p:spPr>
          <a:xfrm>
            <a:off x="509451" y="4062549"/>
            <a:ext cx="4885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Rosenberg </a:t>
            </a:r>
            <a:r>
              <a:rPr lang="fr-FR" sz="2400" b="1" dirty="0" err="1">
                <a:solidFill>
                  <a:srgbClr val="FFFF00"/>
                </a:solidFill>
              </a:rPr>
              <a:t>Verft</a:t>
            </a:r>
            <a:r>
              <a:rPr lang="fr-FR" sz="2400" b="1" dirty="0">
                <a:solidFill>
                  <a:srgbClr val="FFFF00"/>
                </a:solidFill>
              </a:rPr>
              <a:t>, Stavanger, Norvège. Société de fourniture offshore.</a:t>
            </a:r>
          </a:p>
        </p:txBody>
      </p:sp>
      <p:pic>
        <p:nvPicPr>
          <p:cNvPr id="6" name="Image 5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C20A64BE-4CAA-CE44-6035-145F1D1D3B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0606" y="3004457"/>
            <a:ext cx="4752000" cy="35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E8D150-2974-8FB5-FFFB-221161CB6379}"/>
              </a:ext>
            </a:extLst>
          </p:cNvPr>
          <p:cNvSpPr txBox="1"/>
          <p:nvPr/>
        </p:nvSpPr>
        <p:spPr>
          <a:xfrm>
            <a:off x="7300903" y="2429690"/>
            <a:ext cx="4891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Stavanger (quartier moderne)</a:t>
            </a:r>
          </a:p>
        </p:txBody>
      </p:sp>
    </p:spTree>
    <p:extLst>
      <p:ext uri="{BB962C8B-B14F-4D97-AF65-F5344CB8AC3E}">
        <p14:creationId xmlns:p14="http://schemas.microsoft.com/office/powerpoint/2010/main" val="201186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lac&#10;&#10;Description générée automatiquement">
            <a:extLst>
              <a:ext uri="{FF2B5EF4-FFF2-40B4-BE49-F238E27FC236}">
                <a16:creationId xmlns:a16="http://schemas.microsoft.com/office/drawing/2014/main" id="{2288531F-2BFF-A60A-AAF8-47DEDF4C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43" y="274320"/>
            <a:ext cx="4800000" cy="36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6C9629-D069-C81D-07D4-E60CBDA0F162}"/>
              </a:ext>
            </a:extLst>
          </p:cNvPr>
          <p:cNvSpPr txBox="1"/>
          <p:nvPr/>
        </p:nvSpPr>
        <p:spPr>
          <a:xfrm>
            <a:off x="692332" y="3874320"/>
            <a:ext cx="4650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Musée du pétrole.</a:t>
            </a:r>
          </a:p>
        </p:txBody>
      </p:sp>
      <p:pic>
        <p:nvPicPr>
          <p:cNvPr id="6" name="Image 5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E519EBC0-829F-8B67-9EAA-291B7478F8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3659" y="2983680"/>
            <a:ext cx="4805073" cy="36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0630C5A-F471-55A2-242A-8CF55BD5BC60}"/>
              </a:ext>
            </a:extLst>
          </p:cNvPr>
          <p:cNvSpPr txBox="1"/>
          <p:nvPr/>
        </p:nvSpPr>
        <p:spPr>
          <a:xfrm>
            <a:off x="7692448" y="2074320"/>
            <a:ext cx="40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Stavanger, quatrième ville du pays</a:t>
            </a:r>
          </a:p>
        </p:txBody>
      </p:sp>
    </p:spTree>
    <p:extLst>
      <p:ext uri="{BB962C8B-B14F-4D97-AF65-F5344CB8AC3E}">
        <p14:creationId xmlns:p14="http://schemas.microsoft.com/office/powerpoint/2010/main" val="950640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5E250DFB-8B31-4FB0-94B9-D29D6CA3D6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792" y="287461"/>
            <a:ext cx="4320000" cy="32365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44B85127-6F41-6919-7DBE-9FF3C42AA4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6524" y="287458"/>
            <a:ext cx="4324565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bâtiment, plein air, signe, texte&#10;&#10;Description générée automatiquement">
            <a:extLst>
              <a:ext uri="{FF2B5EF4-FFF2-40B4-BE49-F238E27FC236}">
                <a16:creationId xmlns:a16="http://schemas.microsoft.com/office/drawing/2014/main" id="{E1615C17-2E93-467F-4A4B-316E6ACB2DB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59" y="3746983"/>
            <a:ext cx="3852000" cy="28859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B7EEF6B-0C9E-9449-1DF3-5BE9E6BD74ED}"/>
              </a:ext>
            </a:extLst>
          </p:cNvPr>
          <p:cNvSpPr txBox="1"/>
          <p:nvPr/>
        </p:nvSpPr>
        <p:spPr>
          <a:xfrm>
            <a:off x="8451843" y="4631550"/>
            <a:ext cx="3579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terrasse du café </a:t>
            </a:r>
            <a:r>
              <a:rPr lang="fr-FR" sz="2400" b="1" dirty="0" err="1">
                <a:solidFill>
                  <a:srgbClr val="FFFF00"/>
                </a:solidFill>
              </a:rPr>
              <a:t>Bøker</a:t>
            </a:r>
            <a:r>
              <a:rPr lang="fr-FR" sz="2400" b="1" dirty="0">
                <a:solidFill>
                  <a:srgbClr val="FFFF00"/>
                </a:solidFill>
              </a:rPr>
              <a:t> &amp; </a:t>
            </a:r>
            <a:r>
              <a:rPr lang="fr-FR" sz="2400" b="1" dirty="0" err="1">
                <a:solidFill>
                  <a:srgbClr val="FFFF00"/>
                </a:solidFill>
              </a:rPr>
              <a:t>Brøst</a:t>
            </a:r>
            <a:r>
              <a:rPr lang="fr-FR" sz="2400" b="1" dirty="0">
                <a:solidFill>
                  <a:srgbClr val="FFFF00"/>
                </a:solidFill>
              </a:rPr>
              <a:t>, situé dans une rue piétonne aux maisons très </a:t>
            </a:r>
            <a:r>
              <a:rPr lang="fr-FR" sz="2400" b="1" dirty="0" err="1">
                <a:solidFill>
                  <a:srgbClr val="FFFF00"/>
                </a:solidFill>
              </a:rPr>
              <a:t>coloréesa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55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Cuisine, plat, assiette&#10;&#10;Description générée automatiquement">
            <a:extLst>
              <a:ext uri="{FF2B5EF4-FFF2-40B4-BE49-F238E27FC236}">
                <a16:creationId xmlns:a16="http://schemas.microsoft.com/office/drawing/2014/main" id="{D2FBB57A-0E5F-1684-E458-D7EF9CF8BD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99" y="960280"/>
            <a:ext cx="4392000" cy="3290523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E69FE7-B0FC-36EE-FD6C-D72BF9B16B92}"/>
              </a:ext>
            </a:extLst>
          </p:cNvPr>
          <p:cNvSpPr txBox="1"/>
          <p:nvPr/>
        </p:nvSpPr>
        <p:spPr>
          <a:xfrm>
            <a:off x="844731" y="4374391"/>
            <a:ext cx="5251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 très bon restaurant thaï : Thai Cuisine…</a:t>
            </a:r>
          </a:p>
        </p:txBody>
      </p:sp>
      <p:pic>
        <p:nvPicPr>
          <p:cNvPr id="6" name="Image 5" descr="Une image contenant assiette, nourriture, Cuisine, restaurant&#10;&#10;Description générée automatiquement">
            <a:extLst>
              <a:ext uri="{FF2B5EF4-FFF2-40B4-BE49-F238E27FC236}">
                <a16:creationId xmlns:a16="http://schemas.microsoft.com/office/drawing/2014/main" id="{635F65C6-4090-5A7B-8B5C-55B10173FF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701" y="2484169"/>
            <a:ext cx="4716000" cy="3533267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176415A-7A41-7925-39C4-82A05D85E60A}"/>
              </a:ext>
            </a:extLst>
          </p:cNvPr>
          <p:cNvSpPr txBox="1"/>
          <p:nvPr/>
        </p:nvSpPr>
        <p:spPr>
          <a:xfrm>
            <a:off x="6510701" y="1517132"/>
            <a:ext cx="5212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l’excellent restaurant de poissons </a:t>
            </a:r>
            <a:r>
              <a:rPr lang="fr-FR" sz="2400" b="1" dirty="0" err="1"/>
              <a:t>Fisktorget</a:t>
            </a:r>
            <a:r>
              <a:rPr lang="fr-FR" sz="2400" b="1" dirty="0"/>
              <a:t>, situé sur le port.</a:t>
            </a:r>
          </a:p>
        </p:txBody>
      </p:sp>
    </p:spTree>
    <p:extLst>
      <p:ext uri="{BB962C8B-B14F-4D97-AF65-F5344CB8AC3E}">
        <p14:creationId xmlns:p14="http://schemas.microsoft.com/office/powerpoint/2010/main" val="1061196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montagne&#10;&#10;Description générée automatiquement">
            <a:extLst>
              <a:ext uri="{FF2B5EF4-FFF2-40B4-BE49-F238E27FC236}">
                <a16:creationId xmlns:a16="http://schemas.microsoft.com/office/drawing/2014/main" id="{1C42DEAB-52F6-9A3F-CDCE-4A7FC435F3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2988" y="2770493"/>
            <a:ext cx="4660920" cy="3226451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B4054CFA-950F-ECEF-090B-139B1D7471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7984" y="855719"/>
            <a:ext cx="4741028" cy="3528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469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ciel&#10;&#10;Description générée automatiquement">
            <a:extLst>
              <a:ext uri="{FF2B5EF4-FFF2-40B4-BE49-F238E27FC236}">
                <a16:creationId xmlns:a16="http://schemas.microsoft.com/office/drawing/2014/main" id="{EB4CBF23-6E1D-CE5A-1456-37C034620D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67" y="404959"/>
            <a:ext cx="4716000" cy="314550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8DE722-4ABA-1398-A2BB-0C22B479234D}"/>
              </a:ext>
            </a:extLst>
          </p:cNvPr>
          <p:cNvSpPr txBox="1"/>
          <p:nvPr/>
        </p:nvSpPr>
        <p:spPr>
          <a:xfrm>
            <a:off x="117566" y="3550466"/>
            <a:ext cx="61656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quartier historique de la ville de Stavanger. Elle est connue pour ses maisons en bois bien conservées et ses rues étroites, </a:t>
            </a:r>
          </a:p>
        </p:txBody>
      </p:sp>
      <p:pic>
        <p:nvPicPr>
          <p:cNvPr id="6" name="Image 5" descr="Une image contenant nature, brouillard, plein air, ciel&#10;&#10;Description générée automatiquement">
            <a:extLst>
              <a:ext uri="{FF2B5EF4-FFF2-40B4-BE49-F238E27FC236}">
                <a16:creationId xmlns:a16="http://schemas.microsoft.com/office/drawing/2014/main" id="{EC7EBB6B-8A66-3444-51AB-F17A9D2E36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2685" y="3702625"/>
            <a:ext cx="5040000" cy="283500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BDA0BD8-7A4F-8421-E15E-91C9EB0A9413}"/>
              </a:ext>
            </a:extLst>
          </p:cNvPr>
          <p:cNvSpPr txBox="1"/>
          <p:nvPr/>
        </p:nvSpPr>
        <p:spPr>
          <a:xfrm>
            <a:off x="7302136" y="3155375"/>
            <a:ext cx="5399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Randonnée à </a:t>
            </a:r>
            <a:r>
              <a:rPr lang="fr-FR" sz="2400" b="1" dirty="0" err="1"/>
              <a:t>Preikestolen</a:t>
            </a:r>
            <a:r>
              <a:rPr lang="fr-FR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62742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paysage, eau&#10;&#10;Description générée automatiquement">
            <a:extLst>
              <a:ext uri="{FF2B5EF4-FFF2-40B4-BE49-F238E27FC236}">
                <a16:creationId xmlns:a16="http://schemas.microsoft.com/office/drawing/2014/main" id="{15EA2CF8-8AA3-3411-E60B-CDAA989687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736" y="673654"/>
            <a:ext cx="4608000" cy="346950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AC0CCB-32F3-AE4D-186B-FB04AEE92ABD}"/>
              </a:ext>
            </a:extLst>
          </p:cNvPr>
          <p:cNvSpPr txBox="1"/>
          <p:nvPr/>
        </p:nvSpPr>
        <p:spPr>
          <a:xfrm>
            <a:off x="156753" y="4265024"/>
            <a:ext cx="5603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voile ou de la pêche à Stavanger</a:t>
            </a:r>
          </a:p>
        </p:txBody>
      </p:sp>
      <p:pic>
        <p:nvPicPr>
          <p:cNvPr id="6" name="Image 5" descr="Une image contenant bâtiment, ciel, architecture, intérieur&#10;&#10;Description générée automatiquement">
            <a:extLst>
              <a:ext uri="{FF2B5EF4-FFF2-40B4-BE49-F238E27FC236}">
                <a16:creationId xmlns:a16="http://schemas.microsoft.com/office/drawing/2014/main" id="{CB06D905-BE0C-7D62-670E-0A59AA8C85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9264" y="3429000"/>
            <a:ext cx="5868000" cy="273913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762ECE2-BE9F-9B32-09B4-EBA176B2051F}"/>
              </a:ext>
            </a:extLst>
          </p:cNvPr>
          <p:cNvSpPr txBox="1"/>
          <p:nvPr/>
        </p:nvSpPr>
        <p:spPr>
          <a:xfrm>
            <a:off x="6609805" y="2823574"/>
            <a:ext cx="6035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musée d’art de Stavanger</a:t>
            </a:r>
          </a:p>
        </p:txBody>
      </p:sp>
    </p:spTree>
    <p:extLst>
      <p:ext uri="{BB962C8B-B14F-4D97-AF65-F5344CB8AC3E}">
        <p14:creationId xmlns:p14="http://schemas.microsoft.com/office/powerpoint/2010/main" val="16939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26D0EABD-0CCF-62F5-73D8-7982233387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286" y="754815"/>
            <a:ext cx="4140000" cy="3080751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habits, plein air, personne&#10;&#10;Description générée automatiquement">
            <a:extLst>
              <a:ext uri="{FF2B5EF4-FFF2-40B4-BE49-F238E27FC236}">
                <a16:creationId xmlns:a16="http://schemas.microsoft.com/office/drawing/2014/main" id="{29798343-FAF6-1B28-A566-87B95BD9E3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5714" y="2917379"/>
            <a:ext cx="4824000" cy="3217541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2AD0A4F-534E-390E-DD88-EBC5882F0332}"/>
              </a:ext>
            </a:extLst>
          </p:cNvPr>
          <p:cNvSpPr txBox="1"/>
          <p:nvPr/>
        </p:nvSpPr>
        <p:spPr>
          <a:xfrm>
            <a:off x="6502400" y="2295190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Festival de la bière de Stavanger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AAA645-AF61-7328-E54B-F0D3C38DCB29}"/>
              </a:ext>
            </a:extLst>
          </p:cNvPr>
          <p:cNvSpPr txBox="1"/>
          <p:nvPr/>
        </p:nvSpPr>
        <p:spPr>
          <a:xfrm>
            <a:off x="624115" y="3835566"/>
            <a:ext cx="482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Stavanger est une belle ville côtière située dans la partie sud-ouest de la Norvège</a:t>
            </a:r>
          </a:p>
        </p:txBody>
      </p:sp>
    </p:spTree>
    <p:extLst>
      <p:ext uri="{BB962C8B-B14F-4D97-AF65-F5344CB8AC3E}">
        <p14:creationId xmlns:p14="http://schemas.microsoft.com/office/powerpoint/2010/main" val="206914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D77F3775-7C26-2362-D7FD-9B32092368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136" y="369000"/>
            <a:ext cx="4587752" cy="306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rocher, montagne&#10;&#10;Description générée automatiquement">
            <a:extLst>
              <a:ext uri="{FF2B5EF4-FFF2-40B4-BE49-F238E27FC236}">
                <a16:creationId xmlns:a16="http://schemas.microsoft.com/office/drawing/2014/main" id="{08DB508F-A3F2-04C8-7094-40532C3389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0114" y="3429000"/>
            <a:ext cx="4572000" cy="3049461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00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au&#10;&#10;Description générée automatiquement">
            <a:extLst>
              <a:ext uri="{FF2B5EF4-FFF2-40B4-BE49-F238E27FC236}">
                <a16:creationId xmlns:a16="http://schemas.microsoft.com/office/drawing/2014/main" id="{77451970-D0B8-550F-732C-F6316C3E34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601" y="570425"/>
            <a:ext cx="5076000" cy="32296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D35FDF-DAAF-D093-D27F-F04A6ED23F03}"/>
              </a:ext>
            </a:extLst>
          </p:cNvPr>
          <p:cNvSpPr txBox="1"/>
          <p:nvPr/>
        </p:nvSpPr>
        <p:spPr>
          <a:xfrm>
            <a:off x="2824458" y="3800030"/>
            <a:ext cx="5312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Vaagen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8CC22A8A-2F6A-A140-D1C4-77C7675D33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2057" y="2852838"/>
            <a:ext cx="4680000" cy="351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E5348CB-C616-4D48-CEC7-84EBC9B9C9DC}"/>
              </a:ext>
            </a:extLst>
          </p:cNvPr>
          <p:cNvSpPr txBox="1"/>
          <p:nvPr/>
        </p:nvSpPr>
        <p:spPr>
          <a:xfrm>
            <a:off x="7111999" y="2391173"/>
            <a:ext cx="4918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Stavanger (quartier moderne)</a:t>
            </a:r>
          </a:p>
        </p:txBody>
      </p:sp>
    </p:spTree>
    <p:extLst>
      <p:ext uri="{BB962C8B-B14F-4D97-AF65-F5344CB8AC3E}">
        <p14:creationId xmlns:p14="http://schemas.microsoft.com/office/powerpoint/2010/main" val="2536387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Biens immobiliers&#10;&#10;Description générée automatiquement">
            <a:extLst>
              <a:ext uri="{FF2B5EF4-FFF2-40B4-BE49-F238E27FC236}">
                <a16:creationId xmlns:a16="http://schemas.microsoft.com/office/drawing/2014/main" id="{3F07DF2B-CAD6-075C-AEFC-DC868A1628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801" y="246816"/>
            <a:ext cx="4932000" cy="329053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D11F74-70C5-C56A-ED44-15678FBC28B4}"/>
              </a:ext>
            </a:extLst>
          </p:cNvPr>
          <p:cNvSpPr txBox="1"/>
          <p:nvPr/>
        </p:nvSpPr>
        <p:spPr>
          <a:xfrm>
            <a:off x="1074057" y="3640909"/>
            <a:ext cx="5162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Stavanger Museum</a:t>
            </a:r>
          </a:p>
        </p:txBody>
      </p:sp>
      <p:pic>
        <p:nvPicPr>
          <p:cNvPr id="6" name="Image 5" descr="Une image contenant bâtiment, plein air, fenêtre, maison&#10;&#10;Description générée automatiquement">
            <a:extLst>
              <a:ext uri="{FF2B5EF4-FFF2-40B4-BE49-F238E27FC236}">
                <a16:creationId xmlns:a16="http://schemas.microsoft.com/office/drawing/2014/main" id="{EF8E2F73-32DB-A867-7A8A-34CB02B3AC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4325" y="3135086"/>
            <a:ext cx="4926874" cy="35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F449BC6-8EA7-80D4-5C92-D34918F56700}"/>
              </a:ext>
            </a:extLst>
          </p:cNvPr>
          <p:cNvSpPr txBox="1"/>
          <p:nvPr/>
        </p:nvSpPr>
        <p:spPr>
          <a:xfrm>
            <a:off x="8998857" y="2523737"/>
            <a:ext cx="528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Ledaal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742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t de fleurs, plante&#10;&#10;Description générée automatiquement">
            <a:extLst>
              <a:ext uri="{FF2B5EF4-FFF2-40B4-BE49-F238E27FC236}">
                <a16:creationId xmlns:a16="http://schemas.microsoft.com/office/drawing/2014/main" id="{C2D347F4-C40C-5315-B517-90AF6D6FC8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939" y="662907"/>
            <a:ext cx="4860000" cy="364398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9A1775-B5D8-91C3-CE98-09FA866DF0B9}"/>
              </a:ext>
            </a:extLst>
          </p:cNvPr>
          <p:cNvSpPr txBox="1"/>
          <p:nvPr/>
        </p:nvSpPr>
        <p:spPr>
          <a:xfrm>
            <a:off x="1494971" y="4306896"/>
            <a:ext cx="5617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 Vieux Stavanger</a:t>
            </a:r>
          </a:p>
        </p:txBody>
      </p:sp>
      <p:pic>
        <p:nvPicPr>
          <p:cNvPr id="6" name="Image 5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7B449892-4C5E-91B0-6561-98FA77AC23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5700" y="2728686"/>
            <a:ext cx="5328000" cy="355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5362515-8330-34EF-7043-D694F5BC531E}"/>
              </a:ext>
            </a:extLst>
          </p:cNvPr>
          <p:cNvSpPr txBox="1"/>
          <p:nvPr/>
        </p:nvSpPr>
        <p:spPr>
          <a:xfrm>
            <a:off x="7260719" y="2254068"/>
            <a:ext cx="5529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 Norsk </a:t>
            </a:r>
            <a:r>
              <a:rPr lang="fr-FR" sz="2400" b="1" dirty="0" err="1"/>
              <a:t>Oljemuseum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14971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4F6CE155-DE62-9705-18D4-78ECFF97E7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888" y="728543"/>
            <a:ext cx="5400000" cy="340957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8ADECE-C493-6B76-6B0E-A5D11C943119}"/>
              </a:ext>
            </a:extLst>
          </p:cNvPr>
          <p:cNvSpPr txBox="1"/>
          <p:nvPr/>
        </p:nvSpPr>
        <p:spPr>
          <a:xfrm>
            <a:off x="695802" y="4424668"/>
            <a:ext cx="5762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 Stavanger Maritime Museum</a:t>
            </a:r>
          </a:p>
        </p:txBody>
      </p:sp>
      <p:pic>
        <p:nvPicPr>
          <p:cNvPr id="6" name="Image 5" descr="Une image contenant bâtiment, plein air, plante, ciel&#10;&#10;Description générée automatiquement">
            <a:extLst>
              <a:ext uri="{FF2B5EF4-FFF2-40B4-BE49-F238E27FC236}">
                <a16:creationId xmlns:a16="http://schemas.microsoft.com/office/drawing/2014/main" id="{797304D0-E08C-9CD8-5BB7-4DCBCFECE0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5112" y="2040077"/>
            <a:ext cx="3960000" cy="419608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3A9F376-105C-9B4B-4CEA-B0E48EEC5697}"/>
              </a:ext>
            </a:extLst>
          </p:cNvPr>
          <p:cNvSpPr txBox="1"/>
          <p:nvPr/>
        </p:nvSpPr>
        <p:spPr>
          <a:xfrm>
            <a:off x="7228114" y="1393371"/>
            <a:ext cx="4296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La cathédrale de Stavanger</a:t>
            </a:r>
          </a:p>
        </p:txBody>
      </p:sp>
    </p:spTree>
    <p:extLst>
      <p:ext uri="{BB962C8B-B14F-4D97-AF65-F5344CB8AC3E}">
        <p14:creationId xmlns:p14="http://schemas.microsoft.com/office/powerpoint/2010/main" val="413049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aysage, plein air&#10;&#10;Description générée automatiquement">
            <a:extLst>
              <a:ext uri="{FF2B5EF4-FFF2-40B4-BE49-F238E27FC236}">
                <a16:creationId xmlns:a16="http://schemas.microsoft.com/office/drawing/2014/main" id="{03C4D509-C19C-A738-56B0-BF9CCE4530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042" y="725727"/>
            <a:ext cx="4716000" cy="3387857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BE5A6D-18A7-58DB-C2BB-ECF9CEC78468}"/>
              </a:ext>
            </a:extLst>
          </p:cNvPr>
          <p:cNvSpPr txBox="1"/>
          <p:nvPr/>
        </p:nvSpPr>
        <p:spPr>
          <a:xfrm>
            <a:off x="1640114" y="4113584"/>
            <a:ext cx="5138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 rocher </a:t>
            </a:r>
            <a:r>
              <a:rPr lang="fr-FR" sz="2400" b="1" dirty="0" err="1"/>
              <a:t>Preikestolen</a:t>
            </a:r>
            <a:endParaRPr lang="fr-FR" sz="2400" b="1" dirty="0"/>
          </a:p>
        </p:txBody>
      </p:sp>
      <p:pic>
        <p:nvPicPr>
          <p:cNvPr id="6" name="Image 5" descr="Une image contenant plein air, bâtiment, pot de fleurs, scène&#10;&#10;Description générée automatiquement">
            <a:extLst>
              <a:ext uri="{FF2B5EF4-FFF2-40B4-BE49-F238E27FC236}">
                <a16:creationId xmlns:a16="http://schemas.microsoft.com/office/drawing/2014/main" id="{CB4602C6-9A46-84F0-8E76-189FC812CE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0960" y="2992554"/>
            <a:ext cx="4680000" cy="3120000"/>
          </a:xfrm>
          <a:prstGeom prst="rect">
            <a:avLst/>
          </a:prstGeom>
          <a:ln w="88900" cap="sq" cmpd="thickThin">
            <a:solidFill>
              <a:schemeClr val="accent3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60B48F5-3761-382E-2BE2-7E61232CE9CE}"/>
              </a:ext>
            </a:extLst>
          </p:cNvPr>
          <p:cNvSpPr txBox="1"/>
          <p:nvPr/>
        </p:nvSpPr>
        <p:spPr>
          <a:xfrm>
            <a:off x="6211302" y="2160780"/>
            <a:ext cx="56613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anciennes rues commerçantes de Stavanger.</a:t>
            </a:r>
          </a:p>
        </p:txBody>
      </p:sp>
    </p:spTree>
    <p:extLst>
      <p:ext uri="{BB962C8B-B14F-4D97-AF65-F5344CB8AC3E}">
        <p14:creationId xmlns:p14="http://schemas.microsoft.com/office/powerpoint/2010/main" val="2636513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nack, nourriture, assiette, Plat&#10;&#10;Description générée automatiquement">
            <a:extLst>
              <a:ext uri="{FF2B5EF4-FFF2-40B4-BE49-F238E27FC236}">
                <a16:creationId xmlns:a16="http://schemas.microsoft.com/office/drawing/2014/main" id="{D8676A77-CCCA-29B9-EA7B-0C30482BF2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816" y="479037"/>
            <a:ext cx="4608000" cy="341536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E879AD-957C-F432-5AED-CD50DD8970C5}"/>
              </a:ext>
            </a:extLst>
          </p:cNvPr>
          <p:cNvSpPr txBox="1"/>
          <p:nvPr/>
        </p:nvSpPr>
        <p:spPr>
          <a:xfrm>
            <a:off x="627816" y="3921649"/>
            <a:ext cx="528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spécialités gastronomiques</a:t>
            </a:r>
          </a:p>
        </p:txBody>
      </p:sp>
      <p:pic>
        <p:nvPicPr>
          <p:cNvPr id="6" name="Image 5" descr="Une image contenant plein air, eau, bâtiment, bateau&#10;&#10;Description générée automatiquement">
            <a:extLst>
              <a:ext uri="{FF2B5EF4-FFF2-40B4-BE49-F238E27FC236}">
                <a16:creationId xmlns:a16="http://schemas.microsoft.com/office/drawing/2014/main" id="{0855F476-6240-8B36-0556-D9C9B1C4B9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0929" y="3066980"/>
            <a:ext cx="4968000" cy="32913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2629DEF-BABB-8E26-D9FA-2191FDEFBF25}"/>
              </a:ext>
            </a:extLst>
          </p:cNvPr>
          <p:cNvSpPr txBox="1"/>
          <p:nvPr/>
        </p:nvSpPr>
        <p:spPr>
          <a:xfrm>
            <a:off x="6048755" y="1996665"/>
            <a:ext cx="5903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aérienne de Stavanger et des grands voiliers lors des </a:t>
            </a:r>
            <a:r>
              <a:rPr lang="fr-FR" sz="2400" b="1" dirty="0" err="1"/>
              <a:t>Tall</a:t>
            </a:r>
            <a:r>
              <a:rPr lang="fr-FR" sz="2400" b="1" dirty="0"/>
              <a:t> </a:t>
            </a:r>
            <a:r>
              <a:rPr lang="fr-FR" sz="2400" b="1" dirty="0" err="1"/>
              <a:t>Ships</a:t>
            </a:r>
            <a:r>
              <a:rPr lang="fr-FR" sz="2400" b="1" dirty="0"/>
              <a:t> Races 2018</a:t>
            </a:r>
          </a:p>
        </p:txBody>
      </p:sp>
    </p:spTree>
    <p:extLst>
      <p:ext uri="{BB962C8B-B14F-4D97-AF65-F5344CB8AC3E}">
        <p14:creationId xmlns:p14="http://schemas.microsoft.com/office/powerpoint/2010/main" val="64067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transport, plein air, Voilier&#10;&#10;Description générée automatiquement">
            <a:extLst>
              <a:ext uri="{FF2B5EF4-FFF2-40B4-BE49-F238E27FC236}">
                <a16:creationId xmlns:a16="http://schemas.microsoft.com/office/drawing/2014/main" id="{8BA15CFE-12E1-6E81-1F60-FC332FDF57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257" y="324304"/>
            <a:ext cx="4968000" cy="32913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F888E9-AA4B-33CB-A1B1-280E2D8443E6}"/>
              </a:ext>
            </a:extLst>
          </p:cNvPr>
          <p:cNvSpPr txBox="1"/>
          <p:nvPr/>
        </p:nvSpPr>
        <p:spPr>
          <a:xfrm>
            <a:off x="1059543" y="3615604"/>
            <a:ext cx="5878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Grands voiliers à Stavanger.</a:t>
            </a:r>
          </a:p>
        </p:txBody>
      </p:sp>
      <p:pic>
        <p:nvPicPr>
          <p:cNvPr id="6" name="Image 5" descr="Une image contenant plein air, embarcation, mât, transport&#10;&#10;Description générée automatiquement">
            <a:extLst>
              <a:ext uri="{FF2B5EF4-FFF2-40B4-BE49-F238E27FC236}">
                <a16:creationId xmlns:a16="http://schemas.microsoft.com/office/drawing/2014/main" id="{EFAAD939-2014-0896-863A-C32FA1ED97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8743" y="3079936"/>
            <a:ext cx="5148000" cy="341055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7FAF51E-06A7-323D-37A5-6D5AFDC93768}"/>
              </a:ext>
            </a:extLst>
          </p:cNvPr>
          <p:cNvSpPr txBox="1"/>
          <p:nvPr/>
        </p:nvSpPr>
        <p:spPr>
          <a:xfrm>
            <a:off x="6708745" y="1760599"/>
            <a:ext cx="496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Des foules immenses sont venues visiter les grands voiliers à Stavanger.</a:t>
            </a:r>
          </a:p>
        </p:txBody>
      </p:sp>
    </p:spTree>
    <p:extLst>
      <p:ext uri="{BB962C8B-B14F-4D97-AF65-F5344CB8AC3E}">
        <p14:creationId xmlns:p14="http://schemas.microsoft.com/office/powerpoint/2010/main" val="360515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mbarcation, bateau&#10;&#10;Description générée automatiquement">
            <a:extLst>
              <a:ext uri="{FF2B5EF4-FFF2-40B4-BE49-F238E27FC236}">
                <a16:creationId xmlns:a16="http://schemas.microsoft.com/office/drawing/2014/main" id="{7CC3A59F-0FD9-00EB-B9A9-201F7A7CE8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714" y="440418"/>
            <a:ext cx="4824000" cy="31959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0940F2-CCE5-B986-1315-AC539C3715D5}"/>
              </a:ext>
            </a:extLst>
          </p:cNvPr>
          <p:cNvSpPr txBox="1"/>
          <p:nvPr/>
        </p:nvSpPr>
        <p:spPr>
          <a:xfrm>
            <a:off x="1272000" y="3636318"/>
            <a:ext cx="48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port de Stavanger.</a:t>
            </a:r>
          </a:p>
        </p:txBody>
      </p:sp>
      <p:pic>
        <p:nvPicPr>
          <p:cNvPr id="6" name="Image 5" descr="Une image contenant plein air, ciel, nuage, personnes&#10;&#10;Description générée automatiquement">
            <a:extLst>
              <a:ext uri="{FF2B5EF4-FFF2-40B4-BE49-F238E27FC236}">
                <a16:creationId xmlns:a16="http://schemas.microsoft.com/office/drawing/2014/main" id="{CC10AEBD-2B30-82E2-A3FD-E6D9B75C4A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9486" y="3096532"/>
            <a:ext cx="5112000" cy="33867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B606E3A-5177-3114-3A80-1EE8B45BC42E}"/>
              </a:ext>
            </a:extLst>
          </p:cNvPr>
          <p:cNvSpPr txBox="1"/>
          <p:nvPr/>
        </p:nvSpPr>
        <p:spPr>
          <a:xfrm>
            <a:off x="6228972" y="1896203"/>
            <a:ext cx="5602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Des foules se sont rassemblées sur les rives pour assister au défilé des voiles à Stavanger.</a:t>
            </a:r>
          </a:p>
        </p:txBody>
      </p:sp>
    </p:spTree>
    <p:extLst>
      <p:ext uri="{BB962C8B-B14F-4D97-AF65-F5344CB8AC3E}">
        <p14:creationId xmlns:p14="http://schemas.microsoft.com/office/powerpoint/2010/main" val="2857291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fenêtre&#10;&#10;Description générée automatiquement">
            <a:extLst>
              <a:ext uri="{FF2B5EF4-FFF2-40B4-BE49-F238E27FC236}">
                <a16:creationId xmlns:a16="http://schemas.microsoft.com/office/drawing/2014/main" id="{9FAFC667-4902-C3A1-896A-0C995AA0AC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95" y="749525"/>
            <a:ext cx="4932000" cy="32931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B8231892-5A6F-E59E-9183-65205EDB82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1405" y="2915194"/>
            <a:ext cx="4752000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884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4B13A494-7781-B491-9A87-A5B940AF4C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855" y="530542"/>
            <a:ext cx="4644000" cy="33651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A4C26FB-2FB9-2967-875F-9563D206199B}"/>
              </a:ext>
            </a:extLst>
          </p:cNvPr>
          <p:cNvSpPr txBox="1"/>
          <p:nvPr/>
        </p:nvSpPr>
        <p:spPr>
          <a:xfrm>
            <a:off x="1676400" y="3895662"/>
            <a:ext cx="4663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 Vieux Stavanger</a:t>
            </a:r>
          </a:p>
        </p:txBody>
      </p:sp>
      <p:pic>
        <p:nvPicPr>
          <p:cNvPr id="8" name="Image 7" descr="Une image contenant plein air, ciel, fenêtre, Voisinage&#10;&#10;Description générée automatiquement">
            <a:extLst>
              <a:ext uri="{FF2B5EF4-FFF2-40B4-BE49-F238E27FC236}">
                <a16:creationId xmlns:a16="http://schemas.microsoft.com/office/drawing/2014/main" id="{79CF22D8-D659-4B8C-880B-BDAFA577DA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03147" y="3282379"/>
            <a:ext cx="4716000" cy="30117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2C3137C-2586-D166-6451-4D3F5B8E93B9}"/>
              </a:ext>
            </a:extLst>
          </p:cNvPr>
          <p:cNvSpPr txBox="1"/>
          <p:nvPr/>
        </p:nvSpPr>
        <p:spPr>
          <a:xfrm>
            <a:off x="6339840" y="2731505"/>
            <a:ext cx="5852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Stavanger historique, à l’est du port</a:t>
            </a:r>
          </a:p>
        </p:txBody>
      </p:sp>
    </p:spTree>
    <p:extLst>
      <p:ext uri="{BB962C8B-B14F-4D97-AF65-F5344CB8AC3E}">
        <p14:creationId xmlns:p14="http://schemas.microsoft.com/office/powerpoint/2010/main" val="2245612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BF801951-854B-C705-97D4-49D7FB7EAC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0" y="398348"/>
            <a:ext cx="5472000" cy="303065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4F0869-FA04-0E7B-E4F6-1D00BFBE036A}"/>
              </a:ext>
            </a:extLst>
          </p:cNvPr>
          <p:cNvSpPr txBox="1"/>
          <p:nvPr/>
        </p:nvSpPr>
        <p:spPr>
          <a:xfrm>
            <a:off x="1648460" y="3429000"/>
            <a:ext cx="5636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rue des Couleurs</a:t>
            </a:r>
          </a:p>
        </p:txBody>
      </p:sp>
      <p:pic>
        <p:nvPicPr>
          <p:cNvPr id="8" name="Image 7" descr="Une image contenant plein air, nuage, ciel, eau&#10;&#10;Description générée automatiquement">
            <a:extLst>
              <a:ext uri="{FF2B5EF4-FFF2-40B4-BE49-F238E27FC236}">
                <a16:creationId xmlns:a16="http://schemas.microsoft.com/office/drawing/2014/main" id="{1915DEAB-F6CD-1F9E-4DA9-B5D5270030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812" r="-300"/>
          <a:stretch/>
        </p:blipFill>
        <p:spPr>
          <a:xfrm>
            <a:off x="6723380" y="3659832"/>
            <a:ext cx="5076000" cy="285038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BE8C2D1-C3D3-0C99-42E0-AE0FF7469A39}"/>
              </a:ext>
            </a:extLst>
          </p:cNvPr>
          <p:cNvSpPr txBox="1"/>
          <p:nvPr/>
        </p:nvSpPr>
        <p:spPr>
          <a:xfrm>
            <a:off x="7120460" y="3082751"/>
            <a:ext cx="5285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Se promener dans </a:t>
            </a:r>
            <a:r>
              <a:rPr lang="fr-FR" sz="2400" b="1" dirty="0" err="1">
                <a:solidFill>
                  <a:srgbClr val="FFFF00"/>
                </a:solidFill>
              </a:rPr>
              <a:t>Byparken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87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plante d’intérieur, fenêtre&#10;&#10;Description générée automatiquement">
            <a:extLst>
              <a:ext uri="{FF2B5EF4-FFF2-40B4-BE49-F238E27FC236}">
                <a16:creationId xmlns:a16="http://schemas.microsoft.com/office/drawing/2014/main" id="{0904174F-0E2E-DE0A-C15A-A8C1BB0D0C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809" y="853440"/>
            <a:ext cx="3492000" cy="463854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A2A980-9A5C-ACB2-E343-27793292D0C6}"/>
              </a:ext>
            </a:extLst>
          </p:cNvPr>
          <p:cNvSpPr txBox="1"/>
          <p:nvPr/>
        </p:nvSpPr>
        <p:spPr>
          <a:xfrm>
            <a:off x="1085829" y="5589061"/>
            <a:ext cx="111061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. Ce quartier historique, avec ses maisons en bois blancs datant du XVIIIe et du XIXe siècle, est vraiment très mignon.</a:t>
            </a:r>
          </a:p>
        </p:txBody>
      </p:sp>
      <p:pic>
        <p:nvPicPr>
          <p:cNvPr id="6" name="Image 5" descr="Une image contenant plein air, bâtiment, plante d’intérieur, pot de fleurs&#10;&#10;Description générée automatiquement">
            <a:extLst>
              <a:ext uri="{FF2B5EF4-FFF2-40B4-BE49-F238E27FC236}">
                <a16:creationId xmlns:a16="http://schemas.microsoft.com/office/drawing/2014/main" id="{BF0E17C3-73BB-51A8-83CA-5026715DCB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7193" y="936286"/>
            <a:ext cx="3492000" cy="463854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9279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6BA90CB5-0B02-7887-B7A2-FC7C6E7E03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45" y="411480"/>
            <a:ext cx="4932000" cy="32551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6B3E14-B1C8-534D-5C44-8AAB8E783EAA}"/>
              </a:ext>
            </a:extLst>
          </p:cNvPr>
          <p:cNvSpPr txBox="1"/>
          <p:nvPr/>
        </p:nvSpPr>
        <p:spPr>
          <a:xfrm>
            <a:off x="184265" y="3697515"/>
            <a:ext cx="6461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Chaque maison ici est peinte dans une couleur différente, créant un kaléidoscope visuel vraiment photogénique.</a:t>
            </a:r>
          </a:p>
        </p:txBody>
      </p:sp>
      <p:pic>
        <p:nvPicPr>
          <p:cNvPr id="8" name="Image 7" descr="Une image contenant transport, embarcation, plein air, ciel&#10;&#10;Description générée automatiquement">
            <a:extLst>
              <a:ext uri="{FF2B5EF4-FFF2-40B4-BE49-F238E27FC236}">
                <a16:creationId xmlns:a16="http://schemas.microsoft.com/office/drawing/2014/main" id="{9FF763A4-96B5-CE02-C070-687F1CE0B6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3055" y="3252194"/>
            <a:ext cx="4968000" cy="32913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6161717-1109-4FCC-4DB4-FC1F3881FDDC}"/>
              </a:ext>
            </a:extLst>
          </p:cNvPr>
          <p:cNvSpPr txBox="1"/>
          <p:nvPr/>
        </p:nvSpPr>
        <p:spPr>
          <a:xfrm>
            <a:off x="7924800" y="2682492"/>
            <a:ext cx="5775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Port de Stavanger</a:t>
            </a:r>
          </a:p>
        </p:txBody>
      </p:sp>
    </p:spTree>
    <p:extLst>
      <p:ext uri="{BB962C8B-B14F-4D97-AF65-F5344CB8AC3E}">
        <p14:creationId xmlns:p14="http://schemas.microsoft.com/office/powerpoint/2010/main" val="37798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Description générée automatiquement">
            <a:extLst>
              <a:ext uri="{FF2B5EF4-FFF2-40B4-BE49-F238E27FC236}">
                <a16:creationId xmlns:a16="http://schemas.microsoft.com/office/drawing/2014/main" id="{69EE8B60-9266-82E0-ED60-4F4A642185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6248" y="802832"/>
            <a:ext cx="3564000" cy="47341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ourriture, plein air, produits de boulangerie, Snack&#10;&#10;Description générée automatiquement">
            <a:extLst>
              <a:ext uri="{FF2B5EF4-FFF2-40B4-BE49-F238E27FC236}">
                <a16:creationId xmlns:a16="http://schemas.microsoft.com/office/drawing/2014/main" id="{5B53FA0D-721E-F6F8-2F17-A1E967F1F6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6009" y="802832"/>
            <a:ext cx="3492000" cy="463854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E91CCA-2DBF-4E84-0696-32959D8FCB81}"/>
              </a:ext>
            </a:extLst>
          </p:cNvPr>
          <p:cNvSpPr txBox="1"/>
          <p:nvPr/>
        </p:nvSpPr>
        <p:spPr>
          <a:xfrm>
            <a:off x="6583679" y="239375"/>
            <a:ext cx="6427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les </a:t>
            </a:r>
            <a:r>
              <a:rPr lang="fr-FR" sz="2400" b="1" dirty="0" err="1"/>
              <a:t>Kanelboller</a:t>
            </a:r>
            <a:r>
              <a:rPr lang="fr-FR" sz="2400" b="1" dirty="0"/>
              <a:t> ou roulé à la cannelle</a:t>
            </a:r>
          </a:p>
        </p:txBody>
      </p:sp>
    </p:spTree>
    <p:extLst>
      <p:ext uri="{BB962C8B-B14F-4D97-AF65-F5344CB8AC3E}">
        <p14:creationId xmlns:p14="http://schemas.microsoft.com/office/powerpoint/2010/main" val="241610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30E30953-77FA-C105-00E2-2DF021BAE2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220" y="1182987"/>
            <a:ext cx="3384000" cy="44920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statue, monument&#10;&#10;Description générée automatiquement">
            <a:extLst>
              <a:ext uri="{FF2B5EF4-FFF2-40B4-BE49-F238E27FC236}">
                <a16:creationId xmlns:a16="http://schemas.microsoft.com/office/drawing/2014/main" id="{BEE71E4A-4637-5CCC-AB04-7573032019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3082" y="1182986"/>
            <a:ext cx="3384000" cy="44920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436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499D38CB-FDB5-6840-FA40-D0804EAD14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200" y="448425"/>
            <a:ext cx="5148000" cy="343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8E2A4B-2A75-6846-B4AD-72FBC3FFED0F}"/>
              </a:ext>
            </a:extLst>
          </p:cNvPr>
          <p:cNvSpPr txBox="1"/>
          <p:nvPr/>
        </p:nvSpPr>
        <p:spPr>
          <a:xfrm>
            <a:off x="1706880" y="4030825"/>
            <a:ext cx="6233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L’Eglise De Stavanger</a:t>
            </a:r>
          </a:p>
        </p:txBody>
      </p:sp>
      <p:pic>
        <p:nvPicPr>
          <p:cNvPr id="6" name="Image 5" descr="Une image contenant cathédrale, coffre, intérieur, Lieux sacrés&#10;&#10;Description générée automatiquement">
            <a:extLst>
              <a:ext uri="{FF2B5EF4-FFF2-40B4-BE49-F238E27FC236}">
                <a16:creationId xmlns:a16="http://schemas.microsoft.com/office/drawing/2014/main" id="{27BC0234-C859-8A28-8476-96E2C17EB2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0860" y="3272790"/>
            <a:ext cx="4953000" cy="329946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FC992F5-37D1-7066-C012-4FF8FEC6059E}"/>
              </a:ext>
            </a:extLst>
          </p:cNvPr>
          <p:cNvSpPr txBox="1"/>
          <p:nvPr/>
        </p:nvSpPr>
        <p:spPr>
          <a:xfrm>
            <a:off x="6583680" y="1997261"/>
            <a:ext cx="5394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Intérieur de la plus ancienne église Stavanger, située dans la ville de Stavanger </a:t>
            </a:r>
          </a:p>
        </p:txBody>
      </p:sp>
    </p:spTree>
    <p:extLst>
      <p:ext uri="{BB962C8B-B14F-4D97-AF65-F5344CB8AC3E}">
        <p14:creationId xmlns:p14="http://schemas.microsoft.com/office/powerpoint/2010/main" val="2532949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thédrale, bâtiment, coffre&#10;&#10;Description générée automatiquement">
            <a:extLst>
              <a:ext uri="{FF2B5EF4-FFF2-40B4-BE49-F238E27FC236}">
                <a16:creationId xmlns:a16="http://schemas.microsoft.com/office/drawing/2014/main" id="{989A4E0C-1ECE-BC5F-5A93-2F1342C7F6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" y="436304"/>
            <a:ext cx="4896000" cy="32538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hapelle, bâtiment, cathédrale, coffre&#10;&#10;Description générée automatiquement">
            <a:extLst>
              <a:ext uri="{FF2B5EF4-FFF2-40B4-BE49-F238E27FC236}">
                <a16:creationId xmlns:a16="http://schemas.microsoft.com/office/drawing/2014/main" id="{C4C77DCB-1B52-E28C-02F7-58FF27B498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6440" y="3017525"/>
            <a:ext cx="5076000" cy="338562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19238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offre, cathédrale&#10;&#10;Description générée automatiquement">
            <a:extLst>
              <a:ext uri="{FF2B5EF4-FFF2-40B4-BE49-F238E27FC236}">
                <a16:creationId xmlns:a16="http://schemas.microsoft.com/office/drawing/2014/main" id="{C78D3C31-98EB-1C59-2EB3-799DCC4C70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00" y="1120500"/>
            <a:ext cx="8208000" cy="4617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F6CC27-7442-73BE-3AA6-61543AA2ACAE}"/>
              </a:ext>
            </a:extLst>
          </p:cNvPr>
          <p:cNvSpPr txBox="1"/>
          <p:nvPr/>
        </p:nvSpPr>
        <p:spPr>
          <a:xfrm>
            <a:off x="2286000" y="566112"/>
            <a:ext cx="10241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Ville De Stavanger (Norvège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16151A5-E11D-B5EB-DA50-B0BC450DAB30}"/>
              </a:ext>
            </a:extLst>
          </p:cNvPr>
          <p:cNvSpPr txBox="1"/>
          <p:nvPr/>
        </p:nvSpPr>
        <p:spPr>
          <a:xfrm>
            <a:off x="2129160" y="5830223"/>
            <a:ext cx="599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56DA0F9-8D9C-3919-F467-93D62219DFAB}"/>
              </a:ext>
            </a:extLst>
          </p:cNvPr>
          <p:cNvSpPr txBox="1"/>
          <p:nvPr/>
        </p:nvSpPr>
        <p:spPr>
          <a:xfrm>
            <a:off x="8961120" y="5830223"/>
            <a:ext cx="3977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3292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443</Words>
  <Application>Microsoft Office PowerPoint</Application>
  <PresentationFormat>Grand écran</PresentationFormat>
  <Paragraphs>45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2024-03-19T04:34:59Z</dcterms:created>
  <dcterms:modified xsi:type="dcterms:W3CDTF">2024-03-20T06:38:21Z</dcterms:modified>
</cp:coreProperties>
</file>