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Idiot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584539" y="5984413"/>
            <a:ext cx="574323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Idiot 1">
            <a:hlinkClick r:id="" action="ppaction://media"/>
            <a:extLst>
              <a:ext uri="{FF2B5EF4-FFF2-40B4-BE49-F238E27FC236}">
                <a16:creationId xmlns:a16="http://schemas.microsoft.com/office/drawing/2014/main" id="{4B587EB0-6B69-8AFD-9B6A-7FF60075D72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47664" y="-977368"/>
            <a:ext cx="6768752" cy="6768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577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280</TotalTime>
  <Words>15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2024-03-08T15:30:41Z</dcterms:modified>
</cp:coreProperties>
</file>