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95" r:id="rId13"/>
  </p:sldIdLst>
  <p:sldSz cx="6119813" cy="3441700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Andy" panose="03080602030302030203" pitchFamily="66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algn="l" defTabSz="545889" rtl="0" fontAlgn="base">
      <a:spcBef>
        <a:spcPct val="0"/>
      </a:spcBef>
      <a:spcAft>
        <a:spcPct val="0"/>
      </a:spcAft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593" indent="-70256" algn="l" defTabSz="545889" rtl="0" fontAlgn="base">
      <a:spcBef>
        <a:spcPct val="0"/>
      </a:spcBef>
      <a:spcAft>
        <a:spcPct val="0"/>
      </a:spcAft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889" indent="-141215" algn="l" defTabSz="545889" rtl="0" fontAlgn="base">
      <a:spcBef>
        <a:spcPct val="0"/>
      </a:spcBef>
      <a:spcAft>
        <a:spcPct val="0"/>
      </a:spcAft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9184" indent="-212173" algn="l" defTabSz="545889" rtl="0" fontAlgn="base">
      <a:spcBef>
        <a:spcPct val="0"/>
      </a:spcBef>
      <a:spcAft>
        <a:spcPct val="0"/>
      </a:spcAft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2480" indent="-283132" algn="l" defTabSz="545889" rtl="0" fontAlgn="base">
      <a:spcBef>
        <a:spcPct val="0"/>
      </a:spcBef>
      <a:spcAft>
        <a:spcPct val="0"/>
      </a:spcAft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011685" algn="l" defTabSz="404674" rtl="0" eaLnBrk="1" latinLnBrk="0" hangingPunct="1"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214022" algn="l" defTabSz="404674" rtl="0" eaLnBrk="1" latinLnBrk="0" hangingPunct="1"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1416359" algn="l" defTabSz="404674" rtl="0" eaLnBrk="1" latinLnBrk="0" hangingPunct="1"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1618697" algn="l" defTabSz="404674" rtl="0" eaLnBrk="1" latinLnBrk="0" hangingPunct="1">
      <a:defRPr sz="106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DhGHZIg+js9srv67YMx9Q==" hashData="suBoNmp96qyAKuPqz3N5AOw/nnJWeQXKr+wCEDk4GvnQdz//kjyclzSW5dgaWuHeGiGEKdgz2wCimYC94nwI+A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4" autoAdjust="0"/>
    <p:restoredTop sz="94660"/>
  </p:normalViewPr>
  <p:slideViewPr>
    <p:cSldViewPr>
      <p:cViewPr>
        <p:scale>
          <a:sx n="90" d="100"/>
          <a:sy n="90" d="100"/>
        </p:scale>
        <p:origin x="792" y="850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69159"/>
            <a:ext cx="5201841" cy="73773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0297"/>
            <a:ext cx="4283869" cy="8795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6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3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9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6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2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9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5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2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85D308-04F0-4693-A586-A39BC5268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5C0BE-DFDB-4432-8F37-5A2D0A838DAE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7CFCA3-D235-4A90-973F-42C5FE6BC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9E6F98-AFD8-4E10-93F6-1172DD238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A119A-5D33-453C-AFEA-5FFF5596CFF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6552681"/>
      </p:ext>
    </p:extLst>
  </p:cSld>
  <p:clrMapOvr>
    <a:masterClrMapping/>
  </p:clrMapOvr>
  <p:transition spd="slow" advClick="0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276232-16D3-45A6-BA71-F19D3ED63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2BDF2-55AF-459D-AB39-E2DE424CBB1D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43F4F0-3E5E-4E39-B2F3-CF1F758ED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F9A848-0AC3-4CED-B625-080C416E8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E29EE-55A1-4BD8-A132-DAF12EAE3D5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4701541"/>
      </p:ext>
    </p:extLst>
  </p:cSld>
  <p:clrMapOvr>
    <a:masterClrMapping/>
  </p:clrMapOvr>
  <p:transition spd="slow" advClick="0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1612"/>
            <a:ext cx="5201841" cy="683560"/>
          </a:xfrm>
        </p:spPr>
        <p:txBody>
          <a:bodyPr anchor="t"/>
          <a:lstStyle>
            <a:lvl1pPr algn="l">
              <a:defRPr sz="224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58740"/>
            <a:ext cx="5201841" cy="752872"/>
          </a:xfrm>
        </p:spPr>
        <p:txBody>
          <a:bodyPr anchor="b"/>
          <a:lstStyle>
            <a:lvl1pPr marL="0" indent="0">
              <a:buNone/>
              <a:defRPr sz="1122">
                <a:solidFill>
                  <a:schemeClr val="tx1">
                    <a:tint val="75000"/>
                  </a:schemeClr>
                </a:solidFill>
              </a:defRPr>
            </a:lvl1pPr>
            <a:lvl2pPr marL="256537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2pPr>
            <a:lvl3pPr marL="513074" indent="0">
              <a:buNone/>
              <a:defRPr sz="914">
                <a:solidFill>
                  <a:schemeClr val="tx1">
                    <a:tint val="75000"/>
                  </a:schemeClr>
                </a:solidFill>
              </a:defRPr>
            </a:lvl3pPr>
            <a:lvl4pPr marL="769611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4pPr>
            <a:lvl5pPr marL="1026148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5pPr>
            <a:lvl6pPr marL="1282685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6pPr>
            <a:lvl7pPr marL="1539222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7pPr>
            <a:lvl8pPr marL="1795759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8pPr>
            <a:lvl9pPr marL="2052296" indent="0">
              <a:buNone/>
              <a:defRPr sz="7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D09DE0-E42C-4714-919F-B5B033736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6F100-03EC-44DE-934E-D3F2F7E91E5C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E8483F-DC3A-465C-BCA9-4320820F5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7D6082-ABB6-4E2F-98E8-6278B266E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68909-7648-4158-80AF-E8117061AB1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7090132"/>
      </p:ext>
    </p:extLst>
  </p:cSld>
  <p:clrMapOvr>
    <a:masterClrMapping/>
  </p:clrMapOvr>
  <p:transition spd="slow" advClick="0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46237" y="969573"/>
            <a:ext cx="3960879" cy="2742206"/>
          </a:xfrm>
        </p:spPr>
        <p:txBody>
          <a:bodyPr/>
          <a:lstStyle>
            <a:lvl1pPr>
              <a:defRPr sz="1580"/>
            </a:lvl1pPr>
            <a:lvl2pPr>
              <a:defRPr sz="1330"/>
            </a:lvl2pPr>
            <a:lvl3pPr>
              <a:defRPr sz="1122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9112" y="969573"/>
            <a:ext cx="3960879" cy="2742206"/>
          </a:xfrm>
        </p:spPr>
        <p:txBody>
          <a:bodyPr/>
          <a:lstStyle>
            <a:lvl1pPr>
              <a:defRPr sz="1580"/>
            </a:lvl1pPr>
            <a:lvl2pPr>
              <a:defRPr sz="1330"/>
            </a:lvl2pPr>
            <a:lvl3pPr>
              <a:defRPr sz="1122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35FEF49-5D5B-4E22-B399-CEBB4647F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37AA5-4381-42B8-A116-11B6BD986C15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48FD98A-74DA-4014-B804-28EC7068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E2FB78A-72D1-4FCB-AEC0-6564BD920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7A15-80FD-4BB1-AB82-8D1CD4E5222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7061772"/>
      </p:ext>
    </p:extLst>
  </p:cSld>
  <p:clrMapOvr>
    <a:masterClrMapping/>
  </p:clrMapOvr>
  <p:transition spd="slow" advClick="0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1" y="137828"/>
            <a:ext cx="5507832" cy="573617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0400"/>
            <a:ext cx="2703980" cy="321065"/>
          </a:xfrm>
        </p:spPr>
        <p:txBody>
          <a:bodyPr anchor="b"/>
          <a:lstStyle>
            <a:lvl1pPr marL="0" indent="0">
              <a:buNone/>
              <a:defRPr sz="1330" b="1"/>
            </a:lvl1pPr>
            <a:lvl2pPr marL="256537" indent="0">
              <a:buNone/>
              <a:defRPr sz="1122" b="1"/>
            </a:lvl2pPr>
            <a:lvl3pPr marL="513074" indent="0">
              <a:buNone/>
              <a:defRPr sz="998" b="1"/>
            </a:lvl3pPr>
            <a:lvl4pPr marL="769611" indent="0">
              <a:buNone/>
              <a:defRPr sz="914" b="1"/>
            </a:lvl4pPr>
            <a:lvl5pPr marL="1026148" indent="0">
              <a:buNone/>
              <a:defRPr sz="914" b="1"/>
            </a:lvl5pPr>
            <a:lvl6pPr marL="1282685" indent="0">
              <a:buNone/>
              <a:defRPr sz="914" b="1"/>
            </a:lvl6pPr>
            <a:lvl7pPr marL="1539222" indent="0">
              <a:buNone/>
              <a:defRPr sz="914" b="1"/>
            </a:lvl7pPr>
            <a:lvl8pPr marL="1795759" indent="0">
              <a:buNone/>
              <a:defRPr sz="914" b="1"/>
            </a:lvl8pPr>
            <a:lvl9pPr marL="2052296" indent="0">
              <a:buNone/>
              <a:defRPr sz="91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1465"/>
            <a:ext cx="2703980" cy="1982961"/>
          </a:xfrm>
        </p:spPr>
        <p:txBody>
          <a:bodyPr/>
          <a:lstStyle>
            <a:lvl1pPr>
              <a:defRPr sz="1330"/>
            </a:lvl1pPr>
            <a:lvl2pPr>
              <a:defRPr sz="1122"/>
            </a:lvl2pPr>
            <a:lvl3pPr>
              <a:defRPr sz="998"/>
            </a:lvl3pPr>
            <a:lvl4pPr>
              <a:defRPr sz="914"/>
            </a:lvl4pPr>
            <a:lvl5pPr>
              <a:defRPr sz="914"/>
            </a:lvl5pPr>
            <a:lvl6pPr>
              <a:defRPr sz="914"/>
            </a:lvl6pPr>
            <a:lvl7pPr>
              <a:defRPr sz="914"/>
            </a:lvl7pPr>
            <a:lvl8pPr>
              <a:defRPr sz="914"/>
            </a:lvl8pPr>
            <a:lvl9pPr>
              <a:defRPr sz="91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0" y="770400"/>
            <a:ext cx="2705043" cy="321065"/>
          </a:xfrm>
        </p:spPr>
        <p:txBody>
          <a:bodyPr anchor="b"/>
          <a:lstStyle>
            <a:lvl1pPr marL="0" indent="0">
              <a:buNone/>
              <a:defRPr sz="1330" b="1"/>
            </a:lvl1pPr>
            <a:lvl2pPr marL="256537" indent="0">
              <a:buNone/>
              <a:defRPr sz="1122" b="1"/>
            </a:lvl2pPr>
            <a:lvl3pPr marL="513074" indent="0">
              <a:buNone/>
              <a:defRPr sz="998" b="1"/>
            </a:lvl3pPr>
            <a:lvl4pPr marL="769611" indent="0">
              <a:buNone/>
              <a:defRPr sz="914" b="1"/>
            </a:lvl4pPr>
            <a:lvl5pPr marL="1026148" indent="0">
              <a:buNone/>
              <a:defRPr sz="914" b="1"/>
            </a:lvl5pPr>
            <a:lvl6pPr marL="1282685" indent="0">
              <a:buNone/>
              <a:defRPr sz="914" b="1"/>
            </a:lvl6pPr>
            <a:lvl7pPr marL="1539222" indent="0">
              <a:buNone/>
              <a:defRPr sz="914" b="1"/>
            </a:lvl7pPr>
            <a:lvl8pPr marL="1795759" indent="0">
              <a:buNone/>
              <a:defRPr sz="914" b="1"/>
            </a:lvl8pPr>
            <a:lvl9pPr marL="2052296" indent="0">
              <a:buNone/>
              <a:defRPr sz="91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0" y="1091465"/>
            <a:ext cx="2705043" cy="1982961"/>
          </a:xfrm>
        </p:spPr>
        <p:txBody>
          <a:bodyPr/>
          <a:lstStyle>
            <a:lvl1pPr>
              <a:defRPr sz="1330"/>
            </a:lvl1pPr>
            <a:lvl2pPr>
              <a:defRPr sz="1122"/>
            </a:lvl2pPr>
            <a:lvl3pPr>
              <a:defRPr sz="998"/>
            </a:lvl3pPr>
            <a:lvl4pPr>
              <a:defRPr sz="914"/>
            </a:lvl4pPr>
            <a:lvl5pPr>
              <a:defRPr sz="914"/>
            </a:lvl5pPr>
            <a:lvl6pPr>
              <a:defRPr sz="914"/>
            </a:lvl6pPr>
            <a:lvl7pPr>
              <a:defRPr sz="914"/>
            </a:lvl7pPr>
            <a:lvl8pPr>
              <a:defRPr sz="914"/>
            </a:lvl8pPr>
            <a:lvl9pPr>
              <a:defRPr sz="91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69E7F170-685D-416E-9BA8-BDE05143E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6D748-AFA8-46E9-9528-8F54F2594D66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FC2242F-A601-4EA4-BF92-6A8A649A6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FA2F529C-88A9-4189-BD0D-8359D43F7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C735F-F4DC-4C76-A33E-F222929687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3293482"/>
      </p:ext>
    </p:extLst>
  </p:cSld>
  <p:clrMapOvr>
    <a:masterClrMapping/>
  </p:clrMapOvr>
  <p:transition spd="slow" advClick="0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AD8E390-0439-464B-8D09-6D7919F5E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926DB-7EE6-4AB1-BD8A-6A484B48CFC8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E3EA9A7F-A530-475B-B6D7-3FA90F285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8E250CBB-12BB-45B5-BEC5-42E6A1E16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360201-194A-4894-82E5-8B7B65E4EC2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1554192"/>
      </p:ext>
    </p:extLst>
  </p:cSld>
  <p:clrMapOvr>
    <a:masterClrMapping/>
  </p:clrMapOvr>
  <p:transition spd="slow" advClick="0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049CE991-A75B-4AB1-A81F-C76763877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D2B8D-84A7-4121-9819-4A9D95CBE3BB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B571187-F5D9-43A3-81B5-35052B196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D0F038A-3065-4791-980E-B6A147F98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E5235-7F75-4D15-BE02-3CEAF7CD3E5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9436767"/>
      </p:ext>
    </p:extLst>
  </p:cSld>
  <p:clrMapOvr>
    <a:masterClrMapping/>
  </p:clrMapOvr>
  <p:transition spd="slow" advClick="0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030"/>
            <a:ext cx="2013376" cy="583177"/>
          </a:xfrm>
        </p:spPr>
        <p:txBody>
          <a:bodyPr anchor="b"/>
          <a:lstStyle>
            <a:lvl1pPr algn="l">
              <a:defRPr sz="1122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031"/>
            <a:ext cx="3421146" cy="2937396"/>
          </a:xfrm>
        </p:spPr>
        <p:txBody>
          <a:bodyPr/>
          <a:lstStyle>
            <a:lvl1pPr>
              <a:defRPr sz="1787"/>
            </a:lvl1pPr>
            <a:lvl2pPr>
              <a:defRPr sz="1580"/>
            </a:lvl2pPr>
            <a:lvl3pPr>
              <a:defRPr sz="1330"/>
            </a:lvl3pPr>
            <a:lvl4pPr>
              <a:defRPr sz="1122"/>
            </a:lvl4pPr>
            <a:lvl5pPr>
              <a:defRPr sz="1122"/>
            </a:lvl5pPr>
            <a:lvl6pPr>
              <a:defRPr sz="1122"/>
            </a:lvl6pPr>
            <a:lvl7pPr>
              <a:defRPr sz="1122"/>
            </a:lvl7pPr>
            <a:lvl8pPr>
              <a:defRPr sz="1122"/>
            </a:lvl8pPr>
            <a:lvl9pPr>
              <a:defRPr sz="112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208"/>
            <a:ext cx="2013376" cy="2354219"/>
          </a:xfrm>
        </p:spPr>
        <p:txBody>
          <a:bodyPr/>
          <a:lstStyle>
            <a:lvl1pPr marL="0" indent="0">
              <a:buNone/>
              <a:defRPr sz="790"/>
            </a:lvl1pPr>
            <a:lvl2pPr marL="256537" indent="0">
              <a:buNone/>
              <a:defRPr sz="665"/>
            </a:lvl2pPr>
            <a:lvl3pPr marL="513074" indent="0">
              <a:buNone/>
              <a:defRPr sz="582"/>
            </a:lvl3pPr>
            <a:lvl4pPr marL="769611" indent="0">
              <a:buNone/>
              <a:defRPr sz="499"/>
            </a:lvl4pPr>
            <a:lvl5pPr marL="1026148" indent="0">
              <a:buNone/>
              <a:defRPr sz="499"/>
            </a:lvl5pPr>
            <a:lvl6pPr marL="1282685" indent="0">
              <a:buNone/>
              <a:defRPr sz="499"/>
            </a:lvl6pPr>
            <a:lvl7pPr marL="1539222" indent="0">
              <a:buNone/>
              <a:defRPr sz="499"/>
            </a:lvl7pPr>
            <a:lvl8pPr marL="1795759" indent="0">
              <a:buNone/>
              <a:defRPr sz="499"/>
            </a:lvl8pPr>
            <a:lvl9pPr marL="2052296" indent="0">
              <a:buNone/>
              <a:defRPr sz="49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DAE4270-AA84-45A9-AAB5-9238D8767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C6D59-7F83-4EEC-A400-7415E66090A6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A0E272C-34E2-411F-BE25-D7E9EAC37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D200E5C-BD3B-436E-BF3F-62A4930EC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F3CFC-34B9-42C6-84C7-555AB242EE5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6424746"/>
      </p:ext>
    </p:extLst>
  </p:cSld>
  <p:clrMapOvr>
    <a:masterClrMapping/>
  </p:clrMapOvr>
  <p:transition spd="slow" advClick="0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09190"/>
            <a:ext cx="3671888" cy="284419"/>
          </a:xfrm>
        </p:spPr>
        <p:txBody>
          <a:bodyPr anchor="b"/>
          <a:lstStyle>
            <a:lvl1pPr algn="l">
              <a:defRPr sz="1122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522"/>
            <a:ext cx="3671888" cy="2065020"/>
          </a:xfrm>
        </p:spPr>
        <p:txBody>
          <a:bodyPr rtlCol="0">
            <a:normAutofit/>
          </a:bodyPr>
          <a:lstStyle>
            <a:lvl1pPr marL="0" indent="0">
              <a:buNone/>
              <a:defRPr sz="1787"/>
            </a:lvl1pPr>
            <a:lvl2pPr marL="256537" indent="0">
              <a:buNone/>
              <a:defRPr sz="1580"/>
            </a:lvl2pPr>
            <a:lvl3pPr marL="513074" indent="0">
              <a:buNone/>
              <a:defRPr sz="1330"/>
            </a:lvl3pPr>
            <a:lvl4pPr marL="769611" indent="0">
              <a:buNone/>
              <a:defRPr sz="1122"/>
            </a:lvl4pPr>
            <a:lvl5pPr marL="1026148" indent="0">
              <a:buNone/>
              <a:defRPr sz="1122"/>
            </a:lvl5pPr>
            <a:lvl6pPr marL="1282685" indent="0">
              <a:buNone/>
              <a:defRPr sz="1122"/>
            </a:lvl6pPr>
            <a:lvl7pPr marL="1539222" indent="0">
              <a:buNone/>
              <a:defRPr sz="1122"/>
            </a:lvl7pPr>
            <a:lvl8pPr marL="1795759" indent="0">
              <a:buNone/>
              <a:defRPr sz="1122"/>
            </a:lvl8pPr>
            <a:lvl9pPr marL="2052296" indent="0">
              <a:buNone/>
              <a:defRPr sz="1122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3609"/>
            <a:ext cx="3671888" cy="403921"/>
          </a:xfrm>
        </p:spPr>
        <p:txBody>
          <a:bodyPr/>
          <a:lstStyle>
            <a:lvl1pPr marL="0" indent="0">
              <a:buNone/>
              <a:defRPr sz="790"/>
            </a:lvl1pPr>
            <a:lvl2pPr marL="256537" indent="0">
              <a:buNone/>
              <a:defRPr sz="665"/>
            </a:lvl2pPr>
            <a:lvl3pPr marL="513074" indent="0">
              <a:buNone/>
              <a:defRPr sz="582"/>
            </a:lvl3pPr>
            <a:lvl4pPr marL="769611" indent="0">
              <a:buNone/>
              <a:defRPr sz="499"/>
            </a:lvl4pPr>
            <a:lvl5pPr marL="1026148" indent="0">
              <a:buNone/>
              <a:defRPr sz="499"/>
            </a:lvl5pPr>
            <a:lvl6pPr marL="1282685" indent="0">
              <a:buNone/>
              <a:defRPr sz="499"/>
            </a:lvl6pPr>
            <a:lvl7pPr marL="1539222" indent="0">
              <a:buNone/>
              <a:defRPr sz="499"/>
            </a:lvl7pPr>
            <a:lvl8pPr marL="1795759" indent="0">
              <a:buNone/>
              <a:defRPr sz="499"/>
            </a:lvl8pPr>
            <a:lvl9pPr marL="2052296" indent="0">
              <a:buNone/>
              <a:defRPr sz="49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5CEF69F-1EC8-49DA-81A4-AA9509CB5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ACB23-70B7-49F5-A7F2-EC1B9C75E90B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6139AA0-E567-4A92-8B14-8A9A7FB9D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8FE824A-DE01-4E9F-AC4E-59017E0D6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BAF69-5303-445A-88DD-70DC4ED009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2563810"/>
      </p:ext>
    </p:extLst>
  </p:cSld>
  <p:clrMapOvr>
    <a:masterClrMapping/>
  </p:clrMapOvr>
  <p:transition spd="slow" advClick="0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4C453F-0EC9-48A5-BCC2-35EEC9BEE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D2740-A8FE-4AEE-8C9E-CF335EB27D9D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E2F92A-24D9-4550-B6ED-1ADDDD7F0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A358FA-90FD-4304-95AD-24C85916A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88B82E-B931-4D03-87AB-297D394C28A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9922476"/>
      </p:ext>
    </p:extLst>
  </p:cSld>
  <p:clrMapOvr>
    <a:masterClrMapping/>
  </p:clrMapOvr>
  <p:transition spd="slow" advClick="0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464053" y="166509"/>
            <a:ext cx="2005939" cy="354527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46237" y="166509"/>
            <a:ext cx="5915819" cy="354527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D5AAD3-FFDD-43A8-99AE-E1ECF50FC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E4A99-8F63-4E88-8920-5DCFD0190EF8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9F600-6082-47E8-A81F-19F08735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A621BB-DF9F-4542-BE59-4194CCC20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6D239-CEAD-4DEF-8A6F-DF0EFE84294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2292775"/>
      </p:ext>
    </p:extLst>
  </p:cSld>
  <p:clrMapOvr>
    <a:masterClrMapping/>
  </p:clrMapOvr>
  <p:transition spd="slow" advClick="0" advTm="1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492257B-A917-43BB-9244-65E41AD0C35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6283" y="137906"/>
            <a:ext cx="5507248" cy="57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97C12F9-5335-4E5B-A68B-0237874077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6283" y="803019"/>
            <a:ext cx="5507248" cy="2271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631A0B-39F4-406C-B676-6BC2CB5FDF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6283" y="3189643"/>
            <a:ext cx="1427859" cy="183434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 defTabSz="513074" fontAlgn="auto">
              <a:spcBef>
                <a:spcPts val="0"/>
              </a:spcBef>
              <a:spcAft>
                <a:spcPts val="0"/>
              </a:spcAft>
              <a:defRPr sz="66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FAD3CD-8948-4CDD-A14C-4DD5DCB196EA}" type="datetimeFigureOut">
              <a:rPr lang="fr-FR"/>
              <a:pPr>
                <a:defRPr/>
              </a:pPr>
              <a:t>29/03/2024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7E6BDD-EA19-4127-A3BC-B26D5BB1C7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742" y="3189643"/>
            <a:ext cx="1938330" cy="183434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 defTabSz="513074" fontAlgn="auto">
              <a:spcBef>
                <a:spcPts val="0"/>
              </a:spcBef>
              <a:spcAft>
                <a:spcPts val="0"/>
              </a:spcAft>
              <a:defRPr sz="66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2FE9D5-6D29-441A-A589-403BC1CE90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672" y="3189643"/>
            <a:ext cx="1427859" cy="183434"/>
          </a:xfrm>
          <a:prstGeom prst="rect">
            <a:avLst/>
          </a:prstGeom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>
            <a:lvl1pPr algn="r">
              <a:defRPr sz="665">
                <a:solidFill>
                  <a:srgbClr val="898989"/>
                </a:solidFill>
              </a:defRPr>
            </a:lvl1pPr>
          </a:lstStyle>
          <a:p>
            <a:fld id="{FF7FF1C4-975D-467B-A581-03DC3A06C4F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>
    <p:fade/>
  </p:transition>
  <p:txStyles>
    <p:titleStyle>
      <a:lvl1pPr algn="ctr" defTabSz="512678" rtl="0" eaLnBrk="0" fontAlgn="base" hangingPunct="0">
        <a:spcBef>
          <a:spcPct val="0"/>
        </a:spcBef>
        <a:spcAft>
          <a:spcPct val="0"/>
        </a:spcAft>
        <a:defRPr sz="245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2678" rtl="0" eaLnBrk="0" fontAlgn="base" hangingPunct="0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2pPr>
      <a:lvl3pPr algn="ctr" defTabSz="512678" rtl="0" eaLnBrk="0" fontAlgn="base" hangingPunct="0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3pPr>
      <a:lvl4pPr algn="ctr" defTabSz="512678" rtl="0" eaLnBrk="0" fontAlgn="base" hangingPunct="0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4pPr>
      <a:lvl5pPr algn="ctr" defTabSz="512678" rtl="0" eaLnBrk="0" fontAlgn="base" hangingPunct="0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5pPr>
      <a:lvl6pPr marL="190027" algn="ctr" defTabSz="512678" rtl="0" fontAlgn="base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6pPr>
      <a:lvl7pPr marL="380055" algn="ctr" defTabSz="512678" rtl="0" fontAlgn="base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7pPr>
      <a:lvl8pPr marL="570082" algn="ctr" defTabSz="512678" rtl="0" fontAlgn="base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8pPr>
      <a:lvl9pPr marL="760110" algn="ctr" defTabSz="512678" rtl="0" fontAlgn="base">
        <a:spcBef>
          <a:spcPct val="0"/>
        </a:spcBef>
        <a:spcAft>
          <a:spcPct val="0"/>
        </a:spcAft>
        <a:defRPr sz="2452">
          <a:solidFill>
            <a:schemeClr val="tx1"/>
          </a:solidFill>
          <a:latin typeface="Calibri" pitchFamily="34" charset="0"/>
        </a:defRPr>
      </a:lvl9pPr>
    </p:titleStyle>
    <p:bodyStyle>
      <a:lvl1pPr marL="192007" indent="-192007" algn="l" defTabSz="51267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87" kern="1200">
          <a:solidFill>
            <a:schemeClr val="tx1"/>
          </a:solidFill>
          <a:latin typeface="+mn-lt"/>
          <a:ea typeface="+mn-ea"/>
          <a:cs typeface="+mn-cs"/>
        </a:defRPr>
      </a:lvl1pPr>
      <a:lvl2pPr marL="416345" indent="-160336" algn="l" defTabSz="51267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80" kern="1200">
          <a:solidFill>
            <a:schemeClr val="tx1"/>
          </a:solidFill>
          <a:latin typeface="+mn-lt"/>
          <a:ea typeface="+mn-ea"/>
          <a:cs typeface="+mn-cs"/>
        </a:defRPr>
      </a:lvl2pPr>
      <a:lvl3pPr marL="641342" indent="-128005" algn="l" defTabSz="51267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30" kern="1200">
          <a:solidFill>
            <a:schemeClr val="tx1"/>
          </a:solidFill>
          <a:latin typeface="+mn-lt"/>
          <a:ea typeface="+mn-ea"/>
          <a:cs typeface="+mn-cs"/>
        </a:defRPr>
      </a:lvl3pPr>
      <a:lvl4pPr marL="897351" indent="-128005" algn="l" defTabSz="51267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122" kern="1200">
          <a:solidFill>
            <a:schemeClr val="tx1"/>
          </a:solidFill>
          <a:latin typeface="+mn-lt"/>
          <a:ea typeface="+mn-ea"/>
          <a:cs typeface="+mn-cs"/>
        </a:defRPr>
      </a:lvl4pPr>
      <a:lvl5pPr marL="1154021" indent="-128005" algn="l" defTabSz="51267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122" kern="1200">
          <a:solidFill>
            <a:schemeClr val="tx1"/>
          </a:solidFill>
          <a:latin typeface="+mn-lt"/>
          <a:ea typeface="+mn-ea"/>
          <a:cs typeface="+mn-cs"/>
        </a:defRPr>
      </a:lvl5pPr>
      <a:lvl6pPr marL="1410953" indent="-128268" algn="l" defTabSz="513074" rtl="0" eaLnBrk="1" latinLnBrk="0" hangingPunct="1">
        <a:spcBef>
          <a:spcPct val="20000"/>
        </a:spcBef>
        <a:buFont typeface="Arial" pitchFamily="34" charset="0"/>
        <a:buChar char="•"/>
        <a:defRPr sz="1122" kern="1200">
          <a:solidFill>
            <a:schemeClr val="tx1"/>
          </a:solidFill>
          <a:latin typeface="+mn-lt"/>
          <a:ea typeface="+mn-ea"/>
          <a:cs typeface="+mn-cs"/>
        </a:defRPr>
      </a:lvl6pPr>
      <a:lvl7pPr marL="1667490" indent="-128268" algn="l" defTabSz="513074" rtl="0" eaLnBrk="1" latinLnBrk="0" hangingPunct="1">
        <a:spcBef>
          <a:spcPct val="20000"/>
        </a:spcBef>
        <a:buFont typeface="Arial" pitchFamily="34" charset="0"/>
        <a:buChar char="•"/>
        <a:defRPr sz="1122" kern="1200">
          <a:solidFill>
            <a:schemeClr val="tx1"/>
          </a:solidFill>
          <a:latin typeface="+mn-lt"/>
          <a:ea typeface="+mn-ea"/>
          <a:cs typeface="+mn-cs"/>
        </a:defRPr>
      </a:lvl7pPr>
      <a:lvl8pPr marL="1924027" indent="-128268" algn="l" defTabSz="513074" rtl="0" eaLnBrk="1" latinLnBrk="0" hangingPunct="1">
        <a:spcBef>
          <a:spcPct val="20000"/>
        </a:spcBef>
        <a:buFont typeface="Arial" pitchFamily="34" charset="0"/>
        <a:buChar char="•"/>
        <a:defRPr sz="1122" kern="1200">
          <a:solidFill>
            <a:schemeClr val="tx1"/>
          </a:solidFill>
          <a:latin typeface="+mn-lt"/>
          <a:ea typeface="+mn-ea"/>
          <a:cs typeface="+mn-cs"/>
        </a:defRPr>
      </a:lvl8pPr>
      <a:lvl9pPr marL="2180564" indent="-128268" algn="l" defTabSz="513074" rtl="0" eaLnBrk="1" latinLnBrk="0" hangingPunct="1">
        <a:spcBef>
          <a:spcPct val="20000"/>
        </a:spcBef>
        <a:buFont typeface="Arial" pitchFamily="34" charset="0"/>
        <a:buChar char="•"/>
        <a:defRPr sz="11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1pPr>
      <a:lvl2pPr marL="256537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2pPr>
      <a:lvl3pPr marL="513074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3pPr>
      <a:lvl4pPr marL="769611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148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82685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539222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95759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2052296" algn="l" defTabSz="513074" rtl="0" eaLnBrk="1" latinLnBrk="0" hangingPunct="1"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BA6841EC-2FCC-4A8F-8CF9-C333B76423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F0EE49A-5989-45F7-BB60-0BA85266F921}"/>
              </a:ext>
            </a:extLst>
          </p:cNvPr>
          <p:cNvSpPr/>
          <p:nvPr/>
        </p:nvSpPr>
        <p:spPr>
          <a:xfrm>
            <a:off x="905962" y="0"/>
            <a:ext cx="4303348" cy="107701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defTabSz="51307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325" b="1" spc="125" dirty="0">
                <a:ln w="28575" cmpd="sng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Dans notre roulotte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10128D-3BDB-42AD-AD82-4A694A23D9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5" y="2925903"/>
            <a:ext cx="2243790" cy="5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Chanson du film « Au pays des cigales »</a:t>
            </a:r>
          </a:p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Chanté par Alibert- 1946</a:t>
            </a:r>
          </a:p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sndAc>
          <p:stSnd>
            <p:snd r:embed="rId2" name="Alibert-Dans-notre-roulotte.wav"/>
          </p:stSnd>
        </p:sndAc>
      </p:transition>
    </mc:Choice>
    <mc:Fallback xmlns="">
      <p:transition advClick="0" advTm="15000">
        <p:sndAc>
          <p:stSnd>
            <p:snd r:embed="rId4" name="Alibert-Dans-notre-roulo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BA6841EC-2FCC-4A8F-8CF9-C333B7642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F0EE49A-5989-45F7-BB60-0BA85266F921}"/>
              </a:ext>
            </a:extLst>
          </p:cNvPr>
          <p:cNvSpPr/>
          <p:nvPr/>
        </p:nvSpPr>
        <p:spPr>
          <a:xfrm>
            <a:off x="905961" y="0"/>
            <a:ext cx="4308077" cy="107701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defTabSz="51307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325" b="1" spc="125" dirty="0">
                <a:ln w="28575" cmpd="sng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Dans notre roulotte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10128D-3BDB-42AD-AD82-4A694A23D9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5" y="2925903"/>
            <a:ext cx="2243790" cy="5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Chanson du film « Au pays des cigales »</a:t>
            </a:r>
          </a:p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Chanté par Alibert- 1946</a:t>
            </a:r>
          </a:p>
          <a:p>
            <a:pPr algn="ctr" eaLnBrk="1" hangingPunct="1"/>
            <a:r>
              <a:rPr lang="fr-FR" altLang="fr-FR" sz="998" dirty="0">
                <a:solidFill>
                  <a:schemeClr val="bg1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pic>
        <p:nvPicPr>
          <p:cNvPr id="7" name="Image 1">
            <a:extLst>
              <a:ext uri="{FF2B5EF4-FFF2-40B4-BE49-F238E27FC236}">
                <a16:creationId xmlns:a16="http://schemas.microsoft.com/office/drawing/2014/main" id="{81B3D109-C7B4-4E9F-850F-970FA9BA9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FAB20A2-25F1-4CE8-8A63-88DECF7DA3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F6E35A2-D1A7-472B-90F4-162B83662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La roulotte, si petiote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Où nous vivons, vous et moi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N'est pas riche, on s'en fiche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On est si bien sous son toit</a:t>
            </a:r>
          </a:p>
        </p:txBody>
      </p:sp>
    </p:spTree>
    <p:extLst>
      <p:ext uri="{BB962C8B-B14F-4D97-AF65-F5344CB8AC3E}">
        <p14:creationId xmlns:p14="http://schemas.microsoft.com/office/powerpoint/2010/main" val="420959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01617E4-9ABB-4EED-B0FB-54AF0151F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7D9ECF-8A3C-406E-A909-1824DBE8E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La roulotte, si petiote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Où nous vivons, vous et moi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N'est pas riche, on s'en fiche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On est si bien sous son toit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606A727E-6900-4675-A314-8C8DB5ACC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3214AB3-903F-4C71-AD67-0D2E9D0351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7B5D48-25B8-4746-A3A6-D9A9DD82E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On y goûte, sur les routes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Des moments délicieux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C'est en somme, un royaume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Qui n'appartient qu'à nous deux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51910B3-ED4A-412B-A0F9-7783B8134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FA1669-E3AB-4D98-9C5D-537C25A0B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On y goûte, sur les routes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Des moments délicieux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C'est en somme, un royaume</a:t>
            </a:r>
          </a:p>
          <a:p>
            <a:pPr eaLnBrk="1" hangingPunct="1"/>
            <a:r>
              <a:rPr lang="fr-FR" altLang="fr-FR" sz="831" dirty="0">
                <a:solidFill>
                  <a:schemeClr val="bg1"/>
                </a:solidFill>
                <a:latin typeface="Andy" panose="03080602030302030203" pitchFamily="66" charset="0"/>
              </a:rPr>
              <a:t>Qui n'appartient qu'à nous deux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7659395E-F1CC-4D66-B90F-C7509553B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22573AC-66A6-4CE6-AC1F-9C81B864B8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7F323D-6A32-4D3F-8346-76786EE14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Dans notre roulotte, qui grince et cahote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Et qu'il faut pousser à chaque côte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On a peu de place, mais on se prélasse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Encore mieux que dans un grand palace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BC9E954-1AE6-42F8-9033-90C1D2FFB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6D2AFD-659E-4AA5-BB0C-597428F08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Dans notre roulotte, qui grince et cahote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Et qu'il faut pousser à chaque côte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On a peu de place, mais on se prélasse</a:t>
            </a:r>
          </a:p>
          <a:p>
            <a:pPr eaLnBrk="1" hangingPunct="1"/>
            <a:r>
              <a:rPr lang="fr-FR" altLang="fr-FR" sz="831">
                <a:solidFill>
                  <a:srgbClr val="FFFF00"/>
                </a:solidFill>
                <a:latin typeface="Andy" panose="03080602030302030203" pitchFamily="66" charset="0"/>
              </a:rPr>
              <a:t>Encore mieux que dans un grand palace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6A7E38E2-1348-4C9E-BAA1-3FD4869B1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0B03189-EAD9-42B1-B146-CB34D486DB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C0FC3C-3B3B-4F73-BEAD-33E252B74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De ville en village, sans plier bagage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Sans donner congé, on déménage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Notre maisonnette, montée sur roulettes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C'est notre château et notre auto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8E33E99-BD2D-476A-A781-89A13CBD0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7E204FF-8620-46AF-916D-D2FD490A6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De ville en village, sans plier bagage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Sans donner congé, on déménage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Notre maisonnette, montée sur roulettes</a:t>
            </a:r>
          </a:p>
          <a:p>
            <a:pPr eaLnBrk="1" hangingPunct="1"/>
            <a:r>
              <a:rPr lang="fr-FR" altLang="fr-FR" sz="831">
                <a:latin typeface="Andy" panose="03080602030302030203" pitchFamily="66" charset="0"/>
              </a:rPr>
              <a:t>C'est notre château et notre auto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C87C4B29-EDA6-4E5A-9AD3-F406A79BE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168721A-157B-44D7-8BFF-6DB7D55DA3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83A3294-8D84-4421-A195-38CF011483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D8952B6-8CD4-4E1B-84E8-4CF41F843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6" cy="8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Nous laissons les soucis pour demain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Et suivons notre chemin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Dans notre roulotte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Qui grince et cahote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Sous le beau ciel bleu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On est heureux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500"/>
    </mc:Choice>
    <mc:Fallback xmlns="">
      <p:transition advClick="0" advTm="20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C531C37-E8AA-4F89-9E85-B96724AF8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4098E0-885C-4D53-BE72-E942D9636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6" cy="8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Nous laissons les soucis pour demain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Et suivons notre chemin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Dans notre roulotte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Qui grince et cahote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Sous le beau ciel bleu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On est heureux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219D0E8E-D73D-4872-BAF5-34A03469E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99AB88F-7CD8-4F81-A34E-326B9751BF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37FC42-80F7-41C3-ADEB-B72671534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6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Sa fenêtre, voit renaître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Des fleurs à chaque matin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Sa chambrette, si coquette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Est grande comme la main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EE23DE-3E14-48D9-B5CE-91264A4A4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5787ED-F429-4387-B20E-D03F63D0C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6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Sa fenêtre, voit renaître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Des fleurs à chaque matin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Sa chambrette, si coquette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Est grande comme la main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E59FD74F-E747-4FB3-B349-CD20E9A498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4F4B440-704A-4B43-A69B-1BB019BA12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135716-6BC5-49A8-8AF1-9E02C7CFE6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Quand on s'aime, comme on s'aime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C'est si doux d'être à l'étroit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Trop d'espace, nous agace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On ne se sent plus chez soi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A33A7A1-633F-41BD-B2FD-D2076120B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474E0F-0E29-4D92-B5A0-33FA8C002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Quand on s'aime, comme on s'aime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C'est si doux d'être à l'étroit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Trop d'espace, nous agace</a:t>
            </a:r>
          </a:p>
          <a:p>
            <a:pPr eaLnBrk="1" hangingPunct="1"/>
            <a:r>
              <a:rPr lang="fr-FR" altLang="fr-FR" sz="831" dirty="0">
                <a:solidFill>
                  <a:srgbClr val="FFFF00"/>
                </a:solidFill>
                <a:latin typeface="Andy" panose="03080602030302030203" pitchFamily="66" charset="0"/>
              </a:rPr>
              <a:t>On ne se sent plus chez soi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25D3D445-0F6B-44C6-A9E3-4972FE2FB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A45D63A-7A02-4A7B-967E-1FC2D63D8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1FE298-A86B-41C1-BA12-8374C02976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Dans notre roulotte qui grince et cahote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Ah, les jolis mots que l'on chuchote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Notre mule grise, qui trotte à sa guise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N'en est pas du tout, du tout surprise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B22E65E-6171-4BE1-B55E-ADA2D2B18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FDA09D-A3A6-4C06-9C26-B14F4FDCE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Dans notre roulotte qui grince et cahote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Ah, les jolis mots que l'on chuchote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Notre mule grise, qui trotte à sa guise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N'en est pas du tout, du tout surprise</a:t>
            </a:r>
          </a:p>
        </p:txBody>
      </p:sp>
      <p:pic>
        <p:nvPicPr>
          <p:cNvPr id="12290" name="Image 1">
            <a:extLst>
              <a:ext uri="{FF2B5EF4-FFF2-40B4-BE49-F238E27FC236}">
                <a16:creationId xmlns:a16="http://schemas.microsoft.com/office/drawing/2014/main" id="{ED83B0BB-D72E-43BC-989B-8D6FBAA6FB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03ED565-1DBB-4684-AF54-79BE928DB2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6ABC6A-DBA9-47D6-A108-537AD8A78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731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Son grelot qui tinte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Chante en demi-teinte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«Embrassez-vous donc, soyez sans crainte»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Cupidon la guide, il a pris les guides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Laissons-nous griser de nos baisers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71F567A-96B9-4D34-94A4-15C32664C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B0BA24-D387-4564-8287-AAE0F2976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7" cy="731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Son grelot qui tinte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Chante en demi-teinte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«Embrassez-vous donc, soyez sans crainte»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Cupidon la guide, il a pris les guides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Laissons-nous griser de nos baisers</a:t>
            </a:r>
          </a:p>
        </p:txBody>
      </p:sp>
      <p:pic>
        <p:nvPicPr>
          <p:cNvPr id="13314" name="Image 1">
            <a:extLst>
              <a:ext uri="{FF2B5EF4-FFF2-40B4-BE49-F238E27FC236}">
                <a16:creationId xmlns:a16="http://schemas.microsoft.com/office/drawing/2014/main" id="{A07ECE71-0D03-46C8-B6AD-B64E8596E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">
            <a:extLst>
              <a:ext uri="{FF2B5EF4-FFF2-40B4-BE49-F238E27FC236}">
                <a16:creationId xmlns:a16="http://schemas.microsoft.com/office/drawing/2014/main" id="{33DABA5B-85BD-41FD-9458-D66B7547C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FA40C25-765B-4C67-A63E-8766B78BF7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842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0A336CA-4E5C-4F40-BB3B-1E5F23C46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5066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Jour et nuit, loin des regards jaloux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Allons-y, enlaçons-nous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Dans notre roulotte qui grince et cahote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L'amour nous conduit au Paradis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6B7C748-59DB-456C-A916-A21816B03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84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D9DE92-123B-46C5-A33A-2B5C961C7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9826" cy="6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Jour et nuit, loin des regards jaloux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Allons-y, enlaçons-nous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Dans notre roulotte qui grince et cahote</a:t>
            </a:r>
          </a:p>
          <a:p>
            <a:pPr eaLnBrk="1" hangingPunct="1"/>
            <a:r>
              <a:rPr lang="fr-FR" altLang="fr-FR" sz="831" dirty="0">
                <a:latin typeface="Andy" panose="03080602030302030203" pitchFamily="66" charset="0"/>
              </a:rPr>
              <a:t>L'amour nous conduit au Paradis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AC576D5-B3A1-475D-B66C-DE974EB387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A37C0D2-B4EA-4A78-89DF-3857885878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6DE523A-B971-4E23-B3CC-F661F341DA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CE0A44D9-9F4E-4E10-AF8C-7CD3843C6C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B1902DB-F1A9-4840-A8BC-5A4DC3F61240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43332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569</Words>
  <Application>Microsoft Office PowerPoint</Application>
  <PresentationFormat>Personnalisé</PresentationFormat>
  <Paragraphs>96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Algerian</vt:lpstr>
      <vt:lpstr>Calibri</vt:lpstr>
      <vt:lpstr>Andy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36</cp:revision>
  <dcterms:created xsi:type="dcterms:W3CDTF">2013-03-11T15:46:43Z</dcterms:created>
  <dcterms:modified xsi:type="dcterms:W3CDTF">2024-03-29T08:24:12Z</dcterms:modified>
</cp:coreProperties>
</file>