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1916832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Pták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Bird  Pták">
            <a:hlinkClick r:id="" action="ppaction://media"/>
            <a:extLst>
              <a:ext uri="{FF2B5EF4-FFF2-40B4-BE49-F238E27FC236}">
                <a16:creationId xmlns:a16="http://schemas.microsoft.com/office/drawing/2014/main" id="{A6A4645F-D525-095A-735F-9E106734A97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89181" y="260648"/>
            <a:ext cx="5425939" cy="542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1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21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2024-03-29T08:48:55Z</dcterms:modified>
</cp:coreProperties>
</file>