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2" r:id="rId2"/>
  </p:sldMasterIdLst>
  <p:sldIdLst>
    <p:sldId id="333" r:id="rId3"/>
    <p:sldId id="334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3" r:id="rId23"/>
    <p:sldId id="354" r:id="rId24"/>
    <p:sldId id="355" r:id="rId25"/>
    <p:sldId id="356" r:id="rId26"/>
    <p:sldId id="357" r:id="rId27"/>
    <p:sldId id="358" r:id="rId28"/>
    <p:sldId id="359" r:id="rId29"/>
    <p:sldId id="360" r:id="rId30"/>
    <p:sldId id="361" r:id="rId31"/>
    <p:sldId id="362" r:id="rId32"/>
    <p:sldId id="363" r:id="rId33"/>
    <p:sldId id="364" r:id="rId34"/>
    <p:sldId id="365" r:id="rId35"/>
    <p:sldId id="366" r:id="rId36"/>
    <p:sldId id="367" r:id="rId37"/>
    <p:sldId id="368" r:id="rId38"/>
    <p:sldId id="369" r:id="rId39"/>
    <p:sldId id="370" r:id="rId40"/>
    <p:sldId id="371" r:id="rId41"/>
    <p:sldId id="372" r:id="rId42"/>
    <p:sldId id="373" r:id="rId43"/>
    <p:sldId id="374" r:id="rId44"/>
    <p:sldId id="375" r:id="rId45"/>
    <p:sldId id="381" r:id="rId46"/>
    <p:sldId id="376" r:id="rId47"/>
    <p:sldId id="379" r:id="rId48"/>
    <p:sldId id="380" r:id="rId49"/>
    <p:sldId id="377" r:id="rId50"/>
    <p:sldId id="378" r:id="rId51"/>
    <p:sldId id="383" r:id="rId52"/>
    <p:sldId id="382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UL0+boOAidfQuApMGxBzA==" hashData="r0X2M+S/basBaTQznc4lWPkAj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0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9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7" y="1596209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4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4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1" y="272424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07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1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97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4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2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08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09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38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69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56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5220469"/>
            <a:ext cx="10271125" cy="156078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latin typeface="Broadway" pitchFamily="82" charset="0"/>
              </a:rPr>
              <a:t>D’un  autre  regard </a:t>
            </a:r>
            <a:endParaRPr lang="fr-FR" sz="59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080000">
            <a:off x="3492000" y="180000"/>
            <a:ext cx="6554489" cy="5053571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80000">
            <a:off x="3005394" y="3598330"/>
            <a:ext cx="198169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83034" y="3204245"/>
            <a:ext cx="2594695" cy="1200224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7010" y="179909"/>
            <a:ext cx="3407369" cy="2092883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Photographier,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c’est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attitude,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façon d’être,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une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manière de vivre.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43474" y="2700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08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>
              <a:ln w="508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Ara Malikian. The Incredible Story of Violin. Ay Tikar Tikar.wav">
            <a:hlinkClick r:id="" action="ppaction://media"/>
          </p:cNvPr>
          <p:cNvPicPr>
            <a:picLocks noRot="1" noChangeAspect="1"/>
          </p:cNvPicPr>
          <p:nvPr>
            <a:wavAudioFile r:embed="rId1" name="Ara Malikian. The Incredible Story of Violin. Ay Tikar Tikar.wav"/>
          </p:nvPr>
        </p:nvPicPr>
        <p:blipFill>
          <a:blip r:embed="rId5" cstate="print"/>
          <a:stretch>
            <a:fillRect/>
          </a:stretch>
        </p:blipFill>
        <p:spPr>
          <a:xfrm>
            <a:off x="5423594" y="306022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952000" y="4572000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b="1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MULHOUSE</a:t>
            </a:r>
            <a:endParaRPr lang="fr-FR" sz="8000" b="1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3114" y="251917"/>
            <a:ext cx="482375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𝐿𝑎 𝑝𝑙𝑢𝑠 𝑎𝑛𝑐𝑖𝑒𝑛𝑛𝑒 𝑝ℎ𝑎𝑟𝑚𝑎𝑐𝑖𝑒 𝑑𝑒 𝐹𝑟𝑎𝑛𝑐𝑒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60000">
            <a:off x="2471266" y="2916213"/>
            <a:ext cx="482375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𝐿𝑎 𝑝𝑙𝑢𝑠 𝑎𝑛𝑐𝑖𝑒𝑛𝑛𝑒 𝑝ℎ𝑎𝑟𝑚𝑎𝑐𝑖𝑒 𝑑𝑒 𝐹𝑟𝑎𝑛𝑐𝑒</a:t>
            </a:r>
            <a:endParaRPr lang="fr-FR" b="1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1066" y="251917"/>
            <a:ext cx="80450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plus ancienne pharmacie de France encore en activité (depuis 1649)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3114" y="251917"/>
            <a:ext cx="80450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La plus ancienne pharmacie de France encore en activité (depuis 1649)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Ay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Tikar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Tikar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8" name="Image 17" descr="Ara-Malikian-Eklektik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0000" y="3528000"/>
            <a:ext cx="3968378" cy="2160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8.8425E-6 C 0.00294 -0.02537 0.00696 -0.04929 0.01501 -0.04929 C 0.02399 -0.04929 0.02693 -0.02537 0.03002 8.8425E-6 C 0.03405 0.02804 0.03699 0.05588 0.04704 0.05588 C 0.05602 0.05588 0.05896 0.02804 0.06298 8.8425E-6 C 0.065 -0.02537 0.06902 -0.04929 0.07799 -0.04929 C 0.08604 -0.04929 0.09007 -0.02537 0.09301 8.8425E-6 C 0.09595 0.02804 0.09997 0.05588 0.10895 0.05588 C 0.11808 0.05588 0.12504 8.8425E-6 0.12504 0.0002 C 0.12798 -0.02537 0.13107 -0.04929 0.14005 -0.04929 C 0.14903 -0.04929 0.15197 -0.02537 0.15506 8.8425E-6 C 0.15893 0.02804 0.16202 0.05588 0.17193 0.05588 C 0.18106 0.05588 0.184 0.02804 0.18694 8.8425E-6 C 0.19096 -0.02537 0.19406 -0.04929 0.20303 -0.04929 C 0.21093 -0.04929 0.21495 -0.02537 0.21804 8.8425E-6 C 0.22098 0.02804 0.22501 0.05588 0.23398 0.05588 C 0.24296 0.05588 0.24605 0.02804 0.25008 8.842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4.57077E-6 C 0.00294 -0.02529 0.00696 -0.04942 0.01499 -0.04942 C 0.02396 -0.04942 0.02689 -0.02529 0.02999 4.57077E-6 C 0.034 0.02807 0.03694 0.05591 0.04699 0.05591 C 0.05595 0.05591 0.05889 0.02807 0.06291 4.57077E-6 C 0.06492 -0.02529 0.06893 -0.04942 0.0779 -0.04942 C 0.08594 -0.04942 0.08995 -0.02529 0.09289 4.57077E-6 C 0.09598 0.02807 0.09985 0.05591 0.10897 0.05591 C 0.11793 0.05591 0.12489 4.57077E-6 0.12489 0.00023 C 0.12782 -0.02529 0.13091 -0.04942 0.13988 -0.04942 C 0.14884 -0.04942 0.15193 -0.02529 0.15487 4.57077E-6 C 0.15889 0.02807 0.16182 0.05591 0.17187 0.05591 C 0.18084 0.05591 0.18393 0.02807 0.18686 4.57077E-6 C 0.19088 -0.02529 0.19382 -0.04942 0.20278 -0.04942 C 0.21082 -0.04942 0.21484 -0.02529 0.21778 4.57077E-6 C 0.22087 0.02807 0.22489 0.05591 0.23385 0.05591 C 0.24281 0.05591 0.24575 0.02807 0.24977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84</Words>
  <Application>Microsoft Office PowerPoint</Application>
  <PresentationFormat>Personnalisé</PresentationFormat>
  <Paragraphs>20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118</cp:revision>
  <dcterms:created xsi:type="dcterms:W3CDTF">2020-05-12T17:47:43Z</dcterms:created>
  <dcterms:modified xsi:type="dcterms:W3CDTF">2024-03-11T21:49:34Z</dcterms:modified>
</cp:coreProperties>
</file>