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53" r:id="rId3"/>
    <p:sldId id="422" r:id="rId4"/>
    <p:sldId id="423" r:id="rId5"/>
    <p:sldId id="424" r:id="rId6"/>
    <p:sldId id="425" r:id="rId7"/>
    <p:sldId id="356" r:id="rId8"/>
    <p:sldId id="357" r:id="rId9"/>
    <p:sldId id="359" r:id="rId10"/>
    <p:sldId id="360" r:id="rId11"/>
    <p:sldId id="361" r:id="rId12"/>
    <p:sldId id="426" r:id="rId13"/>
    <p:sldId id="427" r:id="rId14"/>
    <p:sldId id="428" r:id="rId15"/>
    <p:sldId id="429" r:id="rId16"/>
    <p:sldId id="367" r:id="rId17"/>
    <p:sldId id="430" r:id="rId18"/>
    <p:sldId id="365" r:id="rId19"/>
    <p:sldId id="382" r:id="rId20"/>
    <p:sldId id="431" r:id="rId21"/>
    <p:sldId id="432" r:id="rId22"/>
    <p:sldId id="433" r:id="rId23"/>
    <p:sldId id="434" r:id="rId24"/>
    <p:sldId id="371" r:id="rId25"/>
    <p:sldId id="435" r:id="rId26"/>
    <p:sldId id="436" r:id="rId27"/>
    <p:sldId id="437" r:id="rId28"/>
    <p:sldId id="376" r:id="rId29"/>
    <p:sldId id="438" r:id="rId30"/>
    <p:sldId id="439" r:id="rId31"/>
    <p:sldId id="440" r:id="rId32"/>
    <p:sldId id="441" r:id="rId33"/>
    <p:sldId id="442" r:id="rId34"/>
    <p:sldId id="443" r:id="rId35"/>
    <p:sldId id="444" r:id="rId36"/>
    <p:sldId id="445" r:id="rId37"/>
    <p:sldId id="385" r:id="rId38"/>
    <p:sldId id="386" r:id="rId39"/>
    <p:sldId id="388" r:id="rId40"/>
    <p:sldId id="389" r:id="rId41"/>
    <p:sldId id="446" r:id="rId42"/>
    <p:sldId id="390" r:id="rId43"/>
    <p:sldId id="391" r:id="rId44"/>
    <p:sldId id="392" r:id="rId45"/>
    <p:sldId id="447" r:id="rId46"/>
    <p:sldId id="448" r:id="rId47"/>
    <p:sldId id="393" r:id="rId48"/>
    <p:sldId id="449" r:id="rId49"/>
    <p:sldId id="398" r:id="rId50"/>
    <p:sldId id="450" r:id="rId51"/>
    <p:sldId id="451" r:id="rId52"/>
    <p:sldId id="401" r:id="rId53"/>
    <p:sldId id="452" r:id="rId54"/>
    <p:sldId id="453" r:id="rId55"/>
    <p:sldId id="454" r:id="rId56"/>
    <p:sldId id="406" r:id="rId57"/>
    <p:sldId id="455" r:id="rId58"/>
    <p:sldId id="456" r:id="rId59"/>
    <p:sldId id="457" r:id="rId60"/>
    <p:sldId id="412" r:id="rId61"/>
    <p:sldId id="458" r:id="rId62"/>
    <p:sldId id="413" r:id="rId63"/>
    <p:sldId id="414" r:id="rId64"/>
    <p:sldId id="415" r:id="rId65"/>
    <p:sldId id="416" r:id="rId66"/>
    <p:sldId id="417" r:id="rId67"/>
    <p:sldId id="419" r:id="rId68"/>
    <p:sldId id="459" r:id="rId69"/>
    <p:sldId id="460" r:id="rId70"/>
    <p:sldId id="461" r:id="rId71"/>
    <p:sldId id="302" r:id="rId72"/>
  </p:sldIdLst>
  <p:sldSz cx="10271125" cy="6840538"/>
  <p:notesSz cx="6858000" cy="9144000"/>
  <p:defaultTextStyle>
    <a:defPPr>
      <a:defRPr lang="fr-FR"/>
    </a:defPPr>
    <a:lvl1pPr marL="0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594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917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76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8356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294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753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212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671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pk2ES2ctG5qolizkZ2SIA==" hashData="hjG+3ZgqESg+dQt5kT0HpS9YG0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74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29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28" y="1531209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28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9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42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13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30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39" y="273944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28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03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14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58" y="159614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7" y="1531205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7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5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74" y="272360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40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74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6" y="4788377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6" y="611230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6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8" y="273940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6" y="273940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4015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214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43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74" y="6340169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60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3940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143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71" y="6340167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4" y="6340167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88" y="6340167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gif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3456000" y="2124000"/>
            <a:ext cx="4847530" cy="1833674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Plain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383035" y="5580000"/>
            <a:ext cx="9649072" cy="1260029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ffectLst>
            <a:softEdge rad="127000"/>
          </a:effectLst>
        </p:spPr>
        <p:txBody>
          <a:bodyPr wrap="none" lIns="91335" tIns="45668" rIns="91335" bIns="45668" rtlCol="0">
            <a:prstTxWarp prst="textPlain">
              <a:avLst/>
            </a:prstTxWarp>
            <a:spAutoFit/>
          </a:bodyPr>
          <a:lstStyle/>
          <a:p>
            <a:r>
              <a:rPr lang="fr-FR" sz="5900" dirty="0" smtClean="0">
                <a:ln w="25400">
                  <a:solidFill>
                    <a:schemeClr val="accent6"/>
                  </a:solidFill>
                </a:ln>
                <a:latin typeface="Broadway" pitchFamily="82" charset="0"/>
              </a:rPr>
              <a:t> Kaysersberg  et  son  château </a:t>
            </a:r>
            <a:endParaRPr lang="fr-FR" sz="5900" dirty="0">
              <a:ln w="25400">
                <a:solidFill>
                  <a:schemeClr val="accent6"/>
                </a:solidFill>
              </a:ln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02573" y="0"/>
            <a:ext cx="4968552" cy="110799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7000"/>
                </a:schemeClr>
              </a:gs>
              <a:gs pos="50000">
                <a:schemeClr val="accent1">
                  <a:tint val="44500"/>
                  <a:satMod val="160000"/>
                  <a:alpha val="8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ffectLst>
            <a:softEdge rad="63500"/>
          </a:effectLst>
        </p:spPr>
        <p:txBody>
          <a:bodyPr wrap="square" lIns="121923" tIns="60961" rIns="121923" bIns="60961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Pour voir la beauté du paysage,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il faut le regarder avec le cœur...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0"/>
            <a:ext cx="1802606" cy="147722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83000"/>
                </a:schemeClr>
              </a:gs>
              <a:gs pos="50000">
                <a:schemeClr val="accent1">
                  <a:tint val="44500"/>
                  <a:satMod val="160000"/>
                  <a:alpha val="89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ffectLst>
            <a:softEdge rad="63500"/>
          </a:effectLst>
        </p:spPr>
        <p:txBody>
          <a:bodyPr wrap="square" lIns="91335" tIns="45668" rIns="91335" bIns="45668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Photos  prises par un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srgbClr val="FFFF00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80000">
            <a:off x="427677" y="2534818"/>
            <a:ext cx="1981699" cy="1757927"/>
          </a:xfrm>
          <a:prstGeom prst="rect">
            <a:avLst/>
          </a:prstGeom>
        </p:spPr>
      </p:pic>
      <p:pic>
        <p:nvPicPr>
          <p:cNvPr id="9" name="Sergey Grischuk - Beautiful spring_4.wav">
            <a:hlinkClick r:id="" action="ppaction://media"/>
          </p:cNvPr>
          <p:cNvPicPr>
            <a:picLocks noRot="1" noChangeAspect="1"/>
          </p:cNvPicPr>
          <p:nvPr>
            <a:wavAudioFile r:embed="rId1" name="Sergey Grischuk - Beautiful spring_4.wav"/>
          </p:nvPr>
        </p:nvPicPr>
        <p:blipFill>
          <a:blip r:embed="rId5" cstate="print"/>
          <a:stretch>
            <a:fillRect/>
          </a:stretch>
        </p:blipFill>
        <p:spPr>
          <a:xfrm>
            <a:off x="5063554" y="205211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54295_10229231743052501_91028689332807103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6439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60839_10229231738692392_65454266067491861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783036_10229231738292382_4255610799502871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10271125" cy="6843137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10376_10229231737732368_86148392632163822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10271125" cy="6843137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19074_10229231738812395_23790159129661287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55542_10229231737332358_25862430598913275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60839_10229231744732543_39298350300559992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71880_10229231741972474_56729185905605140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81098_10229231738052376_35625783906297834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81390_10229231739212405_70857044039014620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10271125" cy="6843137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84445_10229231747172604_22293524854733447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0267226" cy="684053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87382_10229231738572389_73446195098508649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51699_10229231749852671_11420985111399271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01307_10229231740652441_10747825786613846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push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9552857_10229231739572414_33642322594741112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87661_10229231739132403_30289623653485638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48266_10229231743212505_54119211738894063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4710_10229231742692492_52882834459707958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85525_10229231740292432_67662099393208929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90007_10229231742132478_16498356102889112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10271125" cy="6843137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36717_10229231745812570_17635193369652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90300_10229231740372434_50602314106506284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90570_10229231740572439_20502167096832548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92509_10229231739452411_6294238299095313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10271125" cy="6843137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92580_10229231737812370_85010783208112521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10271125" cy="6843137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99658_10229231739012400_56858398280726837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cover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99772_10229231739692417_50269285291420737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10271125" cy="6843137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114525_10229231749132653_82895347800765646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10271125" cy="6843137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21718_10229231744132528_51152793399438536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31149_10229231741732468_50530444618424841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48150_10229231742052476_61388487637352496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0014_10229231747812620_13655178712444233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0425_10229231745412560_76465588862803845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1164_10229231739772419_36382138726857899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1455_10229231738132378_72524006416511424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cover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1538_10229231744372534_33026098306760257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cov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1820_10229231746372584_16489531496761681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2359_10229231739292407_30586572994299366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2512_10229231744212530_18836987713911865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10271125" cy="6843137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2693_10229231740052426_9239020926389871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2723_10229231737572364_81392943899733736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2840_10229231738492387_56849541956744559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2904_10229231743292507_30352712134559355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2910_10229231740732443_33259639109050353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4176_10229231747572614_70010758047352487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4672_10229231740492437_67789455705640202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4874_10229231741212455_32239165131894308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473730_10229231743532513_70144874168708702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476829_10229231740932448_59557056768557115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477517_10229231744292532_40761269378973095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480116_10229231740132428_73235422573672851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482551_10229231738372384_55899142198101805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10267226" cy="684053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11063_10229231741572464_22541034691668281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10271125" cy="6843137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16773_10229231743612515_60030567138716974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push dir="r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29366_10229231748572639_44116973689218619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36971_10229231749372659_38103033176270639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51464_10229231742972499_49233965617401625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10271125" cy="6843137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54771_10229231745092552_1849344846155727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push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55899_10229231737252356_86603908341856791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70514_10229231746612590_2264403730494723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pull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72873_10229231742212480_51350861814951428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73198_10229231741092452_83672851675549528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77179_10229231737932373_8396656065855799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89005_10229231742772494_16350528385495173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34247_10229231741292457_69693785171047665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150" cy="68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cover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28468_10229231748332633_17765796341348417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43219_10229231742452486_47697522253805914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206714_10229231742372484_60233269153005725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16" y="6027141"/>
            <a:ext cx="2192329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5" y="671084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016" tIns="60506" rIns="121016" bIns="60506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2010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39018" y="3924325"/>
            <a:ext cx="5783576" cy="1414855"/>
          </a:xfrm>
          <a:prstGeom prst="rect">
            <a:avLst/>
          </a:prstGeom>
          <a:noFill/>
        </p:spPr>
        <p:txBody>
          <a:bodyPr wrap="square" lIns="121016" tIns="60506" rIns="121016" bIns="60506" rtlCol="0">
            <a:spAutoFit/>
          </a:bodyPr>
          <a:lstStyle/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  </a:t>
            </a:r>
            <a:r>
              <a:rPr lang="en-US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 Beautiful  Spring  Music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69" y="2653035"/>
            <a:ext cx="2051713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6856" y="671013"/>
            <a:ext cx="1129253" cy="353026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03.03.2024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58" y="5813410"/>
            <a:ext cx="177944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094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12" y="287396"/>
            <a:ext cx="900835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81550" y="3803887"/>
            <a:ext cx="2507925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5765E-6 2.78422E-7 C 0.00294 -0.02529 0.00696 -0.04919 0.015 -0.04919 C 0.02396 -0.04919 0.0269 -0.02529 0.02999 2.78422E-7 C 0.03401 0.02807 0.03694 0.05592 0.04699 0.05592 C 0.05595 0.05592 0.05889 0.02807 0.06291 2.78422E-7 C 0.06492 -0.02529 0.06894 -0.04919 0.0779 -0.04919 C 0.08594 -0.04919 0.08996 -0.02529 0.09289 2.78422E-7 C 0.09583 0.02807 0.09985 0.05592 0.10881 0.05592 C 0.11809 0.05592 0.12504 2.78422E-7 0.12504 0.00023 C 0.12798 -0.02529 0.13092 -0.04919 0.14004 -0.04919 C 0.149 -0.04919 0.15194 -0.02529 0.15503 2.78422E-7 C 0.15889 0.02807 0.16198 0.05592 0.17187 0.05592 C 0.18099 0.05592 0.18393 0.02807 0.18687 2.78422E-7 C 0.19089 -0.02529 0.19398 -0.04919 0.20294 -0.04919 C 0.21082 -0.04919 0.21484 -0.02529 0.21793 2.78422E-7 C 0.22087 0.02807 0.22489 0.05592 0.23385 0.05592 C 0.24282 0.05592 0.24591 0.02807 0.24993 2.78422E-7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57 0  C -0.0227 -0.02532  -0.0187 -0.04931  -0.0107 -0.04931  C -0.0017 -0.04931  0.0013 -0.02532  0.0043 0  C 0.0083 0.02799  0.0113 0.05597  0.0213 0.05597  C 0.0303 0.05597  0.0333 0.02799  0.0373 0  C 0.0393 -0.02532  0.0433 -0.04931  0.0523 -0.04931  C 0.0603 -0.04931  0.0643 -0.02532  0.0673 0  C 0.0703 0.02799  0.0743 0.05597  0.0833 0.05597  C 0.0923 0.05597  0.0993 0  0.0993 0  C 0.1023 -0.02532  0.1053 -0.04931  0.1143 -0.04931  C 0.1233 -0.04931  0.1263 -0.02532  0.1293 0  C 0.1333 0.02799  0.1363 0.05597  0.1463 0.05597  C 0.1553 0.05597  0.1583 0.02799  0.1613 0  C 0.1653 -0.02532  0.1683 -0.04931  0.1773 -0.04931  C 0.1853 -0.04931  0.1893 -0.02532  0.1923 0  C 0.1953 0.02799  0.1993 0.05597  0.2083 0.05597  C 0.2173 0.05597  0.2203 0.02799  0.2243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774</TotalTime>
  <Words>41</Words>
  <Application>Microsoft Office PowerPoint</Application>
  <PresentationFormat>Personnalisé</PresentationFormat>
  <Paragraphs>12</Paragraphs>
  <Slides>70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70</vt:i4>
      </vt:variant>
    </vt:vector>
  </HeadingPairs>
  <TitlesOfParts>
    <vt:vector size="72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121</cp:revision>
  <dcterms:created xsi:type="dcterms:W3CDTF">2020-05-12T17:47:43Z</dcterms:created>
  <dcterms:modified xsi:type="dcterms:W3CDTF">2024-03-11T14:32:22Z</dcterms:modified>
</cp:coreProperties>
</file>