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4" r:id="rId3"/>
    <p:sldId id="355" r:id="rId4"/>
    <p:sldId id="356" r:id="rId5"/>
    <p:sldId id="357" r:id="rId6"/>
    <p:sldId id="358" r:id="rId7"/>
    <p:sldId id="359" r:id="rId8"/>
    <p:sldId id="360" r:id="rId9"/>
    <p:sldId id="361" r:id="rId10"/>
    <p:sldId id="362" r:id="rId11"/>
    <p:sldId id="363" r:id="rId12"/>
    <p:sldId id="364" r:id="rId13"/>
    <p:sldId id="365" r:id="rId14"/>
    <p:sldId id="366" r:id="rId15"/>
    <p:sldId id="367" r:id="rId16"/>
    <p:sldId id="368" r:id="rId17"/>
    <p:sldId id="369" r:id="rId18"/>
    <p:sldId id="370" r:id="rId19"/>
    <p:sldId id="371" r:id="rId20"/>
    <p:sldId id="372" r:id="rId21"/>
    <p:sldId id="373" r:id="rId22"/>
    <p:sldId id="374" r:id="rId23"/>
    <p:sldId id="375" r:id="rId24"/>
    <p:sldId id="376" r:id="rId25"/>
    <p:sldId id="377" r:id="rId26"/>
    <p:sldId id="378" r:id="rId27"/>
    <p:sldId id="379" r:id="rId28"/>
    <p:sldId id="380" r:id="rId29"/>
    <p:sldId id="381" r:id="rId30"/>
    <p:sldId id="382" r:id="rId31"/>
    <p:sldId id="383" r:id="rId32"/>
    <p:sldId id="384" r:id="rId33"/>
    <p:sldId id="302" r:id="rId34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U/mjjed6fZqO3cK7T+y4w==" hashData="HSYu4V2iYbMfczh+DmoZXP8ENP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8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36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0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6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6" y="611230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6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8" y="273940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40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4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1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4" y="6340167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88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80000" y="4032000"/>
            <a:ext cx="4847530" cy="183367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5140000">
            <a:off x="5436000" y="468000"/>
            <a:ext cx="5063555" cy="4140349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ArchUpPour">
              <a:avLst/>
            </a:prstTxWarp>
            <a:spAutoFit/>
          </a:bodyPr>
          <a:lstStyle/>
          <a:p>
            <a:r>
              <a:rPr lang="fr-FR" sz="5900" dirty="0" smtClean="0">
                <a:ln w="47625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Amis  des  oiseaux</a:t>
            </a:r>
            <a:endParaRPr lang="fr-FR" sz="5900" dirty="0">
              <a:ln w="47625">
                <a:solidFill>
                  <a:schemeClr val="tx1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967210" cy="3077768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3816000"/>
            <a:ext cx="1463154" cy="2308219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du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partag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80000">
            <a:off x="7124421" y="5271121"/>
            <a:ext cx="1981699" cy="1757927"/>
          </a:xfrm>
          <a:prstGeom prst="rect">
            <a:avLst/>
          </a:prstGeom>
        </p:spPr>
      </p:pic>
      <p:pic>
        <p:nvPicPr>
          <p:cNvPr id="8" name="The_Ukulele_Orchestra_of_Great_Britain 13_Anarchy_In_The_Ukulele.wav">
            <a:hlinkClick r:id="" action="ppaction://media"/>
          </p:cNvPr>
          <p:cNvPicPr>
            <a:picLocks noRot="1" noChangeAspect="1"/>
          </p:cNvPicPr>
          <p:nvPr>
            <a:wavAudioFile r:embed="rId1" name="The_Ukulele_Orchestra_of_Great_Britain 13_Anarchy_In_The_Ukulele.wav"/>
          </p:nvPr>
        </p:nvPicPr>
        <p:blipFill>
          <a:blip r:embed="rId5" cstate="print"/>
          <a:stretch>
            <a:fillRect/>
          </a:stretch>
        </p:blipFill>
        <p:spPr>
          <a:xfrm>
            <a:off x="4631506" y="277219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1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1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Wantzen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725"/>
            <a:ext cx="10271125" cy="577108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60000">
            <a:off x="3708000" y="5652000"/>
            <a:ext cx="305295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Forêt  de LA  WANTZENAU</a:t>
            </a:r>
            <a:endParaRPr lang="fr-FR" dirty="0"/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47930" y="5796533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109495_2115502525472383_2838543710528397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725"/>
            <a:ext cx="10271125" cy="577108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51476_2115504145472221_4516849176963190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725"/>
            <a:ext cx="10271125" cy="57710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65113_2115501715472464_6937223769582020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68257"/>
            <a:ext cx="10271125" cy="3704024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74431_2115505162138786_1119465127267888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47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82011_2115504808805488_1486238581041309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86269_2115503478805621_1850153647735443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47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50023_2115500932139209_6556322209706291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84000"/>
            <a:ext cx="10260000" cy="368077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58145_2115503538805615_16613740165815602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44276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89447_2115558822133420_8640781628623170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10260000" cy="610471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97401_2115559265466709_55126279411206611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538"/>
            <a:ext cx="80997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03027_2115501442139158_1169872389503177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46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03066_2115504708805498_5594869962052121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07945_2115503005472335_5003413536412864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538"/>
            <a:ext cx="9298218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08378_2115503635472272_125671007556098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46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10037_2115501038805865_4604789829169942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725"/>
            <a:ext cx="10271125" cy="57710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22385_2115503888805580_1729500410987093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46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53346_2115504292138873_9557982054121308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46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54248_2115501315472504_3776356278575598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905899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65410_2115504455472190_5630912643780307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27746"/>
            <a:ext cx="10271125" cy="298504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0204_2115504962138806_72904701399426276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46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889028_2115503805472255_3922916615678566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10260000" cy="6034188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18543_2115503358805633_609061497152350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4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34610_2115502938805675_2744282475297895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84000"/>
            <a:ext cx="10260000" cy="5463435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73953_2115501212139181_3617491711836275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2254_2115503248805644_2673752625878588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8894_2115502618805707_4917672896575531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46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9694_2115502425472393_8568031125446430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62720_2115503122138990_38897262490878450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0260000" cy="686775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164713_2115502045472431_3734988621247291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2009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6" y="3612007"/>
            <a:ext cx="5999600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The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Ukulele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Orchestra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Anarchy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In  The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Ukulele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01.03.2024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sp>
        <p:nvSpPr>
          <p:cNvPr id="17" name="Ellipse 16"/>
          <p:cNvSpPr>
            <a:spLocks noChangeAspect="1"/>
          </p:cNvSpPr>
          <p:nvPr/>
        </p:nvSpPr>
        <p:spPr>
          <a:xfrm>
            <a:off x="5999658" y="3636293"/>
            <a:ext cx="2448278" cy="1836056"/>
          </a:xfrm>
          <a:prstGeom prst="ellipse">
            <a:avLst/>
          </a:prstGeom>
          <a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5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7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5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4905 0.00046  C -0.04605 -0.02486  -0.04205 -0.04885  -0.03405 -0.04885  C -0.02505 -0.04885  -0.02205 -0.02486  -0.01905 0.00046  C -0.01505 0.02845  -0.01205 0.05643  -0.00205 0.05643  C 0.00695 0.05643  0.00995 0.02845  0.01395 0.00046  C 0.01595 -0.02486  0.01995 -0.04885  0.02895 -0.04885  C 0.03695 -0.04885  0.04095 -0.02486  0.04395 0.00046  C 0.04695 0.02845  0.05095 0.05643  0.05995 0.05643  C 0.06895 0.05643  0.07595 0.00046  0.07595 0.00046  C 0.07895 -0.02486  0.08195 -0.04885  0.09095 -0.04885  C 0.09995 -0.04885  0.10295 -0.02486  0.10595 0.00046  C 0.10995 0.02845  0.11295 0.05643  0.12295 0.05643  C 0.13195 0.05643  0.13495 0.02845  0.13795 0.00046  C 0.14195 -0.02486  0.14495 -0.04885  0.15395 -0.04885  C 0.16195 -0.04885  0.16595 -0.02486  0.16895 0.00046  C 0.17195 0.02845  0.17595 0.05643  0.18495 0.05643  C 0.19395 0.05643  0.19695 0.02845  0.20095 0.00046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7" grpId="0" animBg="1"/>
      <p:bldP spid="17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45</Words>
  <Application>Microsoft Office PowerPoint</Application>
  <PresentationFormat>Personnalisé</PresentationFormat>
  <Paragraphs>15</Paragraphs>
  <Slides>32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32</vt:i4>
      </vt:variant>
    </vt:vector>
  </HeadingPairs>
  <TitlesOfParts>
    <vt:vector size="3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107</cp:revision>
  <dcterms:created xsi:type="dcterms:W3CDTF">2020-05-12T17:47:43Z</dcterms:created>
  <dcterms:modified xsi:type="dcterms:W3CDTF">2024-03-11T14:30:31Z</dcterms:modified>
</cp:coreProperties>
</file>