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52" r:id="rId2"/>
    <p:sldId id="357" r:id="rId3"/>
    <p:sldId id="353" r:id="rId4"/>
    <p:sldId id="356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qRk+14cBplQINGpEiGGVw==" hashData="2kz85zMtaNFYBa7uGMyO/Tk/je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19BD"/>
    <a:srgbClr val="FF6565"/>
    <a:srgbClr val="FF0909"/>
    <a:srgbClr val="040404"/>
    <a:srgbClr val="000000"/>
    <a:srgbClr val="1F1F1F"/>
    <a:srgbClr val="FF69D8"/>
    <a:srgbClr val="DE8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25" autoAdjust="0"/>
    <p:restoredTop sz="94660"/>
  </p:normalViewPr>
  <p:slideViewPr>
    <p:cSldViewPr>
      <p:cViewPr>
        <p:scale>
          <a:sx n="78" d="100"/>
          <a:sy n="78" d="100"/>
        </p:scale>
        <p:origin x="-1445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E7D93FA-9921-4992-8463-DF8CCA2CB74F}" type="datetimeFigureOut">
              <a:rPr lang="fr-FR"/>
              <a:pPr>
                <a:defRPr/>
              </a:pPr>
              <a:t>27/03/2024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E143095-BA91-430D-A03E-0B2CDA898D1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4272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22655EA-B37E-4EB5-A325-8CB1A0640DE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1C913F2-EF4B-430E-861D-186398AA259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42C13D0-AA29-4D68-9F04-04C26DA13DB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C58FE24-3337-4487-903A-EABCBAC9385B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E971D-76BC-4C59-8136-7EB18D3442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4200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DEF1A-A00D-4554-A602-4397E1EEF5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4782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156AF-A09B-48E4-B9D8-E535D416E4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62331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5FEEF-C594-4195-B547-6917259C72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4893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A8407B-AEF3-4D47-88EF-FEA13B1DF4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0128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94112-C996-45C0-B5DF-012EDE0593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702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3910A-4B0C-4BB0-9EA8-3D8C7992CA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8116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FF02BA-48B6-4976-AB08-31BB5AD161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22199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FA884-3044-44C9-94B5-5C39BD1D78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7342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E9569-14B3-4DDC-BE11-A73AB63AF0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8856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07959E-3788-4A61-A027-6E2C14218D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8336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040404"/>
            </a:gs>
            <a:gs pos="60001">
              <a:srgbClr val="040404"/>
            </a:gs>
            <a:gs pos="70000">
              <a:srgbClr val="FF6565"/>
            </a:gs>
            <a:gs pos="77000">
              <a:srgbClr val="040404"/>
            </a:gs>
            <a:gs pos="83000">
              <a:srgbClr val="FF0909"/>
            </a:gs>
            <a:gs pos="100000">
              <a:srgbClr val="0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30DD973-87C3-4E35-B64A-BDE430FBB2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gif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gif"/><Relationship Id="rId18" Type="http://schemas.openxmlformats.org/officeDocument/2006/relationships/image" Target="../media/image27.jpeg"/><Relationship Id="rId26" Type="http://schemas.openxmlformats.org/officeDocument/2006/relationships/image" Target="../media/image31.jpeg"/><Relationship Id="rId39" Type="http://schemas.openxmlformats.org/officeDocument/2006/relationships/image" Target="../media/image38.jpeg"/><Relationship Id="rId21" Type="http://schemas.openxmlformats.org/officeDocument/2006/relationships/audio" Target="../media/audio7.wav"/><Relationship Id="rId34" Type="http://schemas.openxmlformats.org/officeDocument/2006/relationships/image" Target="../media/image35.jpeg"/><Relationship Id="rId42" Type="http://schemas.openxmlformats.org/officeDocument/2006/relationships/image" Target="../media/image40.jpeg"/><Relationship Id="rId47" Type="http://schemas.microsoft.com/office/2007/relationships/hdphoto" Target="../media/hdphoto4.wdp"/><Relationship Id="rId50" Type="http://schemas.openxmlformats.org/officeDocument/2006/relationships/image" Target="../media/image44.gif"/><Relationship Id="rId55" Type="http://schemas.openxmlformats.org/officeDocument/2006/relationships/image" Target="../media/image49.png"/><Relationship Id="rId63" Type="http://schemas.openxmlformats.org/officeDocument/2006/relationships/image" Target="../media/image54.jpeg"/><Relationship Id="rId68" Type="http://schemas.openxmlformats.org/officeDocument/2006/relationships/image" Target="../media/image58.png"/><Relationship Id="rId76" Type="http://schemas.openxmlformats.org/officeDocument/2006/relationships/image" Target="../media/image63.jpeg"/><Relationship Id="rId7" Type="http://schemas.openxmlformats.org/officeDocument/2006/relationships/image" Target="../media/image18.gif"/><Relationship Id="rId71" Type="http://schemas.openxmlformats.org/officeDocument/2006/relationships/audio" Target="../media/audio18.wav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6.jpeg"/><Relationship Id="rId29" Type="http://schemas.openxmlformats.org/officeDocument/2006/relationships/audio" Target="../media/audio11.wav"/><Relationship Id="rId11" Type="http://schemas.openxmlformats.org/officeDocument/2006/relationships/image" Target="../media/image22.png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audio" Target="../media/audio15.wav"/><Relationship Id="rId40" Type="http://schemas.openxmlformats.org/officeDocument/2006/relationships/image" Target="../media/image39.png"/><Relationship Id="rId45" Type="http://schemas.microsoft.com/office/2007/relationships/hdphoto" Target="../media/hdphoto3.wdp"/><Relationship Id="rId53" Type="http://schemas.openxmlformats.org/officeDocument/2006/relationships/image" Target="../media/image47.png"/><Relationship Id="rId58" Type="http://schemas.openxmlformats.org/officeDocument/2006/relationships/image" Target="../media/image52.png"/><Relationship Id="rId66" Type="http://schemas.openxmlformats.org/officeDocument/2006/relationships/image" Target="../media/image56.jpeg"/><Relationship Id="rId74" Type="http://schemas.openxmlformats.org/officeDocument/2006/relationships/image" Target="../media/image62.jpeg"/><Relationship Id="rId5" Type="http://schemas.openxmlformats.org/officeDocument/2006/relationships/image" Target="../media/image4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microsoft.com/office/2007/relationships/hdphoto" Target="../media/hdphoto5.wdp"/><Relationship Id="rId57" Type="http://schemas.openxmlformats.org/officeDocument/2006/relationships/image" Target="../media/image51.png"/><Relationship Id="rId61" Type="http://schemas.microsoft.com/office/2007/relationships/hdphoto" Target="../media/hdphoto7.wdp"/><Relationship Id="rId10" Type="http://schemas.openxmlformats.org/officeDocument/2006/relationships/image" Target="../media/image21.gif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41.png"/><Relationship Id="rId52" Type="http://schemas.openxmlformats.org/officeDocument/2006/relationships/image" Target="../media/image46.png"/><Relationship Id="rId60" Type="http://schemas.openxmlformats.org/officeDocument/2006/relationships/image" Target="../media/image53.png"/><Relationship Id="rId65" Type="http://schemas.openxmlformats.org/officeDocument/2006/relationships/audio" Target="../media/audio17.wav"/><Relationship Id="rId73" Type="http://schemas.openxmlformats.org/officeDocument/2006/relationships/audio" Target="../media/audio19.wav"/><Relationship Id="rId78" Type="http://schemas.openxmlformats.org/officeDocument/2006/relationships/image" Target="../media/image64.png"/><Relationship Id="rId4" Type="http://schemas.openxmlformats.org/officeDocument/2006/relationships/image" Target="../media/image16.png"/><Relationship Id="rId9" Type="http://schemas.openxmlformats.org/officeDocument/2006/relationships/image" Target="../media/image20.gif"/><Relationship Id="rId14" Type="http://schemas.openxmlformats.org/officeDocument/2006/relationships/image" Target="../media/image25.gif"/><Relationship Id="rId22" Type="http://schemas.openxmlformats.org/officeDocument/2006/relationships/image" Target="../media/image29.jpeg"/><Relationship Id="rId27" Type="http://schemas.openxmlformats.org/officeDocument/2006/relationships/audio" Target="../media/audio10.wav"/><Relationship Id="rId30" Type="http://schemas.openxmlformats.org/officeDocument/2006/relationships/image" Target="../media/image33.jpeg"/><Relationship Id="rId35" Type="http://schemas.openxmlformats.org/officeDocument/2006/relationships/audio" Target="../media/audio14.wav"/><Relationship Id="rId43" Type="http://schemas.microsoft.com/office/2007/relationships/hdphoto" Target="../media/hdphoto2.wdp"/><Relationship Id="rId48" Type="http://schemas.openxmlformats.org/officeDocument/2006/relationships/image" Target="../media/image43.png"/><Relationship Id="rId56" Type="http://schemas.openxmlformats.org/officeDocument/2006/relationships/image" Target="../media/image50.png"/><Relationship Id="rId64" Type="http://schemas.openxmlformats.org/officeDocument/2006/relationships/image" Target="../media/image55.png"/><Relationship Id="rId69" Type="http://schemas.openxmlformats.org/officeDocument/2006/relationships/image" Target="../media/image59.png"/><Relationship Id="rId77" Type="http://schemas.openxmlformats.org/officeDocument/2006/relationships/image" Target="../media/image3.gif"/><Relationship Id="rId8" Type="http://schemas.openxmlformats.org/officeDocument/2006/relationships/image" Target="../media/image19.gif"/><Relationship Id="rId51" Type="http://schemas.openxmlformats.org/officeDocument/2006/relationships/image" Target="../media/image45.jpeg"/><Relationship Id="rId72" Type="http://schemas.openxmlformats.org/officeDocument/2006/relationships/image" Target="../media/image61.jpeg"/><Relationship Id="rId3" Type="http://schemas.openxmlformats.org/officeDocument/2006/relationships/image" Target="../media/image15.png"/><Relationship Id="rId12" Type="http://schemas.openxmlformats.org/officeDocument/2006/relationships/image" Target="../media/image23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7.jpeg"/><Relationship Id="rId46" Type="http://schemas.openxmlformats.org/officeDocument/2006/relationships/image" Target="../media/image42.png"/><Relationship Id="rId59" Type="http://schemas.microsoft.com/office/2007/relationships/hdphoto" Target="../media/hdphoto6.wdp"/><Relationship Id="rId67" Type="http://schemas.openxmlformats.org/officeDocument/2006/relationships/image" Target="../media/image57.png"/><Relationship Id="rId20" Type="http://schemas.openxmlformats.org/officeDocument/2006/relationships/image" Target="../media/image28.jpeg"/><Relationship Id="rId41" Type="http://schemas.microsoft.com/office/2007/relationships/hdphoto" Target="../media/hdphoto1.wdp"/><Relationship Id="rId54" Type="http://schemas.openxmlformats.org/officeDocument/2006/relationships/image" Target="../media/image48.png"/><Relationship Id="rId62" Type="http://schemas.openxmlformats.org/officeDocument/2006/relationships/audio" Target="../media/audio16.wav"/><Relationship Id="rId70" Type="http://schemas.openxmlformats.org/officeDocument/2006/relationships/image" Target="../media/image60.jpeg"/><Relationship Id="rId75" Type="http://schemas.openxmlformats.org/officeDocument/2006/relationships/audio" Target="../media/audio20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aude\Desktop\ggggg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2446.wav">
            <a:hlinkClick r:id="" action="ppaction://media"/>
          </p:cNvPr>
          <p:cNvPicPr>
            <a:picLocks noRot="1" noChangeAspect="1"/>
          </p:cNvPicPr>
          <p:nvPr>
            <a:wavAudioFile r:embed="rId1" name="embrasse moi idio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825" y="6303963"/>
            <a:ext cx="88900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8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03837" y="2816226"/>
            <a:ext cx="1235075" cy="120015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032" y="1581216"/>
            <a:ext cx="3969120" cy="3701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042988" y="836613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0" descr="C:\Users\JClaude\Desktop\aaaaaa (2)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8" y="1746250"/>
            <a:ext cx="3430587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ns2492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wwww.wav">
            <a:hlinkClick r:id="" action="ppaction://media"/>
          </p:cNvPr>
          <p:cNvPicPr>
            <a:picLocks noRot="1" noChangeAspect="1"/>
          </p:cNvPicPr>
          <p:nvPr>
            <a:wavAudioFile r:embed="rId3" name="wwww.wav"/>
          </p:nvPr>
        </p:nvPicPr>
        <p:blipFill>
          <a:blip r:embed="rId1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3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gggg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58888" y="958850"/>
            <a:ext cx="6624637" cy="49403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800225" y="1341438"/>
            <a:ext cx="57245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C'est en Savoie, à Annecy que naît Véronique Jannot le 7 mai 1957. Comme d'autres actrices, elle fait ses débuts de comédienne de manière précoce.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À 15 ans, elle apparaît dans Le Jeune Fabre, un feuilleton de Cécile Aubry. Suivent d'autres prestations télévisées notamment Paul et Virginie et Aurore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et Victorien. En 1979, la jolie jeune femme séduit le cinéma et joue dans Le Toubib de Pierre-Granier Deferre avec pour partenaire Alain Delon.</a:t>
            </a:r>
          </a:p>
          <a:p>
            <a:pPr algn="ctr" eaLnBrk="1" hangingPunct="1"/>
            <a:endParaRPr lang="fr-FR" sz="800" b="1" i="1">
              <a:solidFill>
                <a:srgbClr val="C519BD"/>
              </a:solidFill>
            </a:endParaRP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En 1980, la télévision qu'elle ne quittera jamais lui offre la consécration. Elle devient l'assistante sociale Joëlle Mazart dans la série culte Pause-café,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diffusée pendant plusieurs années. Un rôle touchant dont elle reste indissociable dans le coeur du public. Elle n'arrête pas le cinéma pour autant.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On la voit dansTir groupé avec Gérard Lanvin et Un Eté d'enfer avec Thierry Lhermitte.</a:t>
            </a:r>
          </a:p>
          <a:p>
            <a:pPr algn="ctr" eaLnBrk="1" hangingPunct="1"/>
            <a:endParaRPr lang="fr-FR" sz="800" b="1" i="1">
              <a:solidFill>
                <a:srgbClr val="C519BD"/>
              </a:solidFill>
            </a:endParaRP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Les années 1980 marquent également son entrée dans la chanson. Hormis les génériques de Pause-café, elle chante « J'ai fait l'amour avec la mer »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sur une musique de Pierre Bachelet. Puis, elle interprète « Désir, désir » écrit par Alain Souchon et Laurent Voulzy, son compagnon de l'époque.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Une chanson pop qui est un véritable succès. Deuxième tube cette fois en solo avec« Aviateur »,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un titre aérien dont le clip est tourné avec les pilotes de la Patrouille de France.</a:t>
            </a:r>
          </a:p>
          <a:p>
            <a:pPr algn="ctr" eaLnBrk="1" hangingPunct="1"/>
            <a:endParaRPr lang="fr-FR" sz="800" b="1" i="1">
              <a:solidFill>
                <a:srgbClr val="C519BD"/>
              </a:solidFill>
            </a:endParaRP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À l'issue de cette période, l'artiste se consacre à nouveau à la comédie, principalement au théâtre et à la télévision. Elle incarne Madame le consul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dans la série diffusée de 1995 à 2001. Elle joue au théâtre dans Pleins feux avec Line Renaud (1991), Avis de Tempête (2004) et Personne n'est parfait (2011).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En 2006, elle publie son autobiographie Trouver le chemin vendue à 300 000 exemplaires et tient le rôle principal de la saga de l'été de France 2,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Les Secrets du volcan.</a:t>
            </a:r>
          </a:p>
          <a:p>
            <a:pPr algn="ctr" eaLnBrk="1" hangingPunct="1"/>
            <a:endParaRPr lang="fr-FR" sz="800" b="1" i="1">
              <a:solidFill>
                <a:srgbClr val="C519BD"/>
              </a:solidFill>
            </a:endParaRP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Populaire, Véronique Jannot ne manque pas de faire connaître ses engagements. Convertie au bouddhisme, elle soutient les enfants tibétains en exil à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travers l'association Graines d'Avenir. En 2011, elle sort une bande dessinée, Tibet, l'espoir dans l'exil, dont les bénéfices sont reversés à cette structure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caritative. Depuis 2007, elle est également marraine de l'opération Volvic-UNICEF au Niger,</a:t>
            </a:r>
          </a:p>
          <a:p>
            <a:pPr algn="ctr" eaLnBrk="1" hangingPunct="1"/>
            <a:r>
              <a:rPr lang="fr-FR" sz="800" b="1" i="1">
                <a:solidFill>
                  <a:srgbClr val="C519BD"/>
                </a:solidFill>
              </a:rPr>
              <a:t>dans le but de construire des bornes-fontaines et de scolariser les fillettes.</a:t>
            </a:r>
          </a:p>
          <a:p>
            <a:pPr algn="ctr" eaLnBrk="1" hangingPunct="1"/>
            <a:endParaRPr lang="fr-FR" sz="800" b="1" i="1">
              <a:solidFill>
                <a:srgbClr val="C519BD"/>
              </a:solidFill>
            </a:endParaRPr>
          </a:p>
        </p:txBody>
      </p:sp>
      <p:pic>
        <p:nvPicPr>
          <p:cNvPr id="3078" name="Picture 8" descr="C:\Users\JClaude\Desktop\Véronique\compil_05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057650"/>
            <a:ext cx="1628775" cy="262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8" descr="C:\Users\JClaude\Desktop\Véronique\compil_01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4527550"/>
            <a:ext cx="1739900" cy="214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Claude\Desktop\gggg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58888" y="958850"/>
            <a:ext cx="6624637" cy="49403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1" name="Picture 7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678238"/>
            <a:ext cx="3384550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6" descr="C:\Users\JClaude\Desktop\3022437-inline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438" y="3068638"/>
            <a:ext cx="2416175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2916238" y="1587500"/>
            <a:ext cx="3600450" cy="3600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200" b="1" i="1" dirty="0">
                <a:solidFill>
                  <a:schemeClr val="tx2">
                    <a:lumMod val="50000"/>
                  </a:schemeClr>
                </a:solidFill>
              </a:rPr>
              <a:t>01- Désir </a:t>
            </a:r>
            <a:r>
              <a:rPr lang="fr-FR" sz="1200" b="1" i="1" dirty="0" err="1">
                <a:solidFill>
                  <a:schemeClr val="tx2">
                    <a:lumMod val="50000"/>
                  </a:schemeClr>
                </a:solidFill>
              </a:rPr>
              <a:t>désir</a:t>
            </a:r>
            <a:r>
              <a:rPr lang="fr-FR" sz="1200" b="1" i="1" dirty="0">
                <a:solidFill>
                  <a:schemeClr val="tx2">
                    <a:lumMod val="50000"/>
                  </a:schemeClr>
                </a:solidFill>
              </a:rPr>
              <a:t> &amp; Laurent </a:t>
            </a:r>
            <a:r>
              <a:rPr lang="fr-FR" sz="1200" b="1" i="1" dirty="0" err="1">
                <a:solidFill>
                  <a:schemeClr val="tx2">
                    <a:lumMod val="50000"/>
                  </a:schemeClr>
                </a:solidFill>
              </a:rPr>
              <a:t>voulzy</a:t>
            </a:r>
            <a:endParaRPr lang="fr-FR" sz="1200" b="1" i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200" b="1" i="1" dirty="0">
                <a:solidFill>
                  <a:srgbClr val="FF0000"/>
                </a:solidFill>
              </a:rPr>
              <a:t>02- Ma-Repentance</a:t>
            </a:r>
          </a:p>
          <a:p>
            <a:pPr algn="ctr">
              <a:defRPr/>
            </a:pPr>
            <a:r>
              <a:rPr lang="fr-FR" sz="12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03- Chagrin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FFFF00"/>
                </a:solidFill>
              </a:rPr>
              <a:t>04- Comédie </a:t>
            </a:r>
            <a:r>
              <a:rPr lang="fr-FR" sz="1200" b="1" i="1" dirty="0" err="1">
                <a:solidFill>
                  <a:srgbClr val="FFFF00"/>
                </a:solidFill>
              </a:rPr>
              <a:t>Comédie</a:t>
            </a:r>
            <a:endParaRPr lang="fr-FR" sz="1200" b="1" i="1" dirty="0">
              <a:solidFill>
                <a:srgbClr val="FFFF00"/>
              </a:solidFill>
            </a:endParaRPr>
          </a:p>
          <a:p>
            <a:pPr algn="ctr">
              <a:defRPr/>
            </a:pPr>
            <a:r>
              <a:rPr lang="fr-FR" sz="1200" b="1" i="1" dirty="0">
                <a:solidFill>
                  <a:srgbClr val="DE8400"/>
                </a:solidFill>
              </a:rPr>
              <a:t>05- L'atlantique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FF69D8"/>
                </a:solidFill>
              </a:rPr>
              <a:t>06- La Première Scène 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C00000"/>
                </a:solidFill>
              </a:rPr>
              <a:t>07- Love Me </a:t>
            </a:r>
            <a:r>
              <a:rPr lang="fr-FR" sz="1200" b="1" i="1" dirty="0" err="1">
                <a:solidFill>
                  <a:srgbClr val="C00000"/>
                </a:solidFill>
              </a:rPr>
              <a:t>Forever</a:t>
            </a:r>
            <a:endParaRPr lang="fr-FR" sz="1200" b="1" i="1" dirty="0">
              <a:solidFill>
                <a:srgbClr val="C00000"/>
              </a:solidFill>
            </a:endParaRPr>
          </a:p>
          <a:p>
            <a:pPr algn="ctr">
              <a:defRPr/>
            </a:pPr>
            <a:r>
              <a:rPr lang="fr-FR" sz="1200" b="1" i="1" dirty="0">
                <a:solidFill>
                  <a:srgbClr val="DE8400"/>
                </a:solidFill>
              </a:rPr>
              <a:t>08- Mon </a:t>
            </a:r>
            <a:r>
              <a:rPr lang="fr-FR" sz="1200" b="1" i="1" dirty="0" err="1">
                <a:solidFill>
                  <a:srgbClr val="DE8400"/>
                </a:solidFill>
              </a:rPr>
              <a:t>Heros</a:t>
            </a:r>
            <a:r>
              <a:rPr lang="fr-FR" sz="1200" b="1" i="1" dirty="0">
                <a:solidFill>
                  <a:srgbClr val="DE8400"/>
                </a:solidFill>
              </a:rPr>
              <a:t> Préféré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C07200"/>
                </a:solidFill>
              </a:rPr>
              <a:t>09- Si T'as Pas Compris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5A5A5A"/>
                </a:solidFill>
              </a:rPr>
              <a:t>10- Vague à l'âme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FF0000"/>
                </a:solidFill>
              </a:rPr>
              <a:t>11- Bébé du bout du Monde  &amp; Yannick Noah</a:t>
            </a:r>
          </a:p>
          <a:p>
            <a:pPr algn="ctr">
              <a:defRPr/>
            </a:pPr>
            <a:r>
              <a:rPr lang="fr-FR" sz="12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12- J'ai fait l'amour avec la mer</a:t>
            </a:r>
          </a:p>
          <a:p>
            <a:pPr algn="ctr">
              <a:defRPr/>
            </a:pPr>
            <a:r>
              <a:rPr lang="fr-FR" sz="1200" b="1" i="1" dirty="0">
                <a:solidFill>
                  <a:schemeClr val="tx2">
                    <a:lumMod val="50000"/>
                  </a:schemeClr>
                </a:solidFill>
              </a:rPr>
              <a:t>13- Aviateur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FFFF00"/>
                </a:solidFill>
              </a:rPr>
              <a:t>14- C'est trop facile de dire je t'aime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0070C0"/>
                </a:solidFill>
              </a:rPr>
              <a:t>15 . Fragile</a:t>
            </a:r>
          </a:p>
          <a:p>
            <a:pPr algn="ctr">
              <a:defRPr/>
            </a:pPr>
            <a:r>
              <a:rPr lang="fr-FR" sz="1200" b="1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16. On Entre Dans La Vie (Générique De 'pause Café' 1980)</a:t>
            </a:r>
          </a:p>
          <a:p>
            <a:pPr algn="ctr">
              <a:defRPr/>
            </a:pPr>
            <a:r>
              <a:rPr lang="fr-FR" sz="1200" b="1" i="1" dirty="0">
                <a:solidFill>
                  <a:srgbClr val="C519BD"/>
                </a:solidFill>
              </a:rPr>
              <a:t>17. Tous Les Enfants Ont Besoin De Rêver (Générique De 'pause Café' Saison 2)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50" y="63992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64182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5" name="VERONIQUE_01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7" name="VERONIQUE_02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0" y="33797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4" descr="C:\Users\Marie-Jose\Desktop\NUMEROS JUKEBOX NOIR\4 (FILEminimizer).jpg">
            <a:hlinkClick r:id="" action="ppaction://noaction" highlightClick="1">
              <a:snd r:embed="rId19" name="VERONIQUE_04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463" y="396716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3" descr="C:\Users\Marie-Jose\Desktop\NUMEROS JUKEBOX NOIR\3 (FILEminimizer).jpg">
            <a:hlinkClick r:id="" action="ppaction://noaction" highlightClick="1">
              <a:snd r:embed="rId21" name="VERONIQUE_03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67665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23" name="VERONIQUE_05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463" y="427513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5" name="VERONIQUE_06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5640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7" descr="C:\Users\Marie-Jose\Desktop\NUMEROS JUKEBOX NOIR\7 (FILEminimizer).jpg">
            <a:hlinkClick r:id="" action="ppaction://noaction" highlightClick="1">
              <a:snd r:embed="rId27" name="VERONIQUE_07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875213"/>
            <a:ext cx="5143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8" descr="C:\Users\Marie-Jose\Desktop\NUMEROS JUKEBOX NOIR\8 (FILEminimizer).jpg">
            <a:hlinkClick r:id="" action="ppaction://noaction" highlightClick="1">
              <a:snd r:embed="rId29" name="VERONIQUE_08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51689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9" descr="C:\Users\Marie-Jose\Desktop\NUMEROS JUKEBOX NOIR\9 (FILEminimizer).jpg">
            <a:hlinkClick r:id="" action="ppaction://noaction" highlightClick="1">
              <a:snd r:embed="rId31" name="VERONIQUE_09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30988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0" descr="C:\Users\Marie-Jose\Desktop\NUMEROS JUKEBOX NOIR\10 (FILEminimizer).jpg">
            <a:hlinkClick r:id="" action="ppaction://noaction" highlightClick="1">
              <a:snd r:embed="rId33" name="VERONIQUE_10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387725"/>
            <a:ext cx="4206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1" descr="C:\Users\Marie-Jose\Desktop\NUMEROS JUKEBOX NOIR\11 (FILEminimizer).jpg">
            <a:hlinkClick r:id="" action="ppaction://noaction" highlightClick="1">
              <a:snd r:embed="rId35" name="VERONIQUE_11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3695700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2" descr="C:\Users\Marie-Jose\Desktop\NUMEROS JUKEBOX NOIR\12 (FILEminimizer).jpg">
            <a:hlinkClick r:id="" action="ppaction://noaction" highlightClick="1">
              <a:snd r:embed="rId37" name="VERONIQUE_12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981450"/>
            <a:ext cx="4683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21075"/>
            <a:ext cx="20415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844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2" descr="C:\Users\christelle\Desktop\Image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5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477" y="4868535"/>
            <a:ext cx="628895" cy="83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9" name="Picture 13" descr="C:\Users\Marie-Jose\Desktop\NUMEROS JUKEBOX NOIR\13 (FILEminimizer).jpg">
            <a:hlinkClick r:id="" action="ppaction://noaction" highlightClick="1">
              <a:snd r:embed="rId62" name="VERONIQUE_13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63" y="4271963"/>
            <a:ext cx="4810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2" descr="C:\Users\christelle\Desktop\tab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684838"/>
            <a:ext cx="61087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14" descr="C:\Users\Marie-Jose\Desktop\NUMEROS JUKEBOX NOIR\14 (FILEminimizer).jpg">
            <a:hlinkClick r:id="" action="ppaction://noaction" highlightClick="1">
              <a:snd r:embed="rId65" name="VERONIQUE14.wav"/>
            </a:hlinkClick>
          </p:cNvPr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4564063"/>
            <a:ext cx="5080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2" descr="C:\Users\JClaude\Desktop\cccc_détouré (FILEminimizer)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850" y="2909094"/>
            <a:ext cx="1993900" cy="298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389563"/>
            <a:ext cx="6708775" cy="175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64" descr="C:\Users\JClaude\Desktop\SMYLET 2\fleur 22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1" y="5684838"/>
            <a:ext cx="1023307" cy="820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10" descr="C:\Users\JClaude\Desktop\aaaaaa (2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500188"/>
            <a:ext cx="1308100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49675" y="1423988"/>
            <a:ext cx="1533525" cy="152082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78" name="Picture 15" descr="C:\Users\Marie-Jose\Desktop\NUMEROS JUKEBOX NOIR\15 (FILEminimizer).jpg">
            <a:hlinkClick r:id="" action="ppaction://noaction" highlightClick="1">
              <a:snd r:embed="rId71" name="15 . Fragile.wav"/>
            </a:hlinkClick>
          </p:cNvPr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873625"/>
            <a:ext cx="4953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Picture 16" descr="C:\Users\Marie-Jose\Desktop\NUMEROS JUKEBOX NOIR\16 (FILEminimizer).jpg">
            <a:hlinkClick r:id="" action="ppaction://noaction" highlightClick="1">
              <a:snd r:embed="rId73" name="16. On Entre Dans La Vie (Générique De 'pause Café' 1980).wav"/>
            </a:hlinkClick>
          </p:cNvPr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775" y="5176838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17" descr="C:\Users\Marie-Jose\Desktop\NUMEROS JUKEBOX NOIR\17 (FILEminimizer).jpg">
            <a:hlinkClick r:id="" action="ppaction://noaction" highlightClick="1">
              <a:snd r:embed="rId75" name="17. Tous Les Enfants Ont Besoin De Rêver (Générique De 'pause Café' Saison 2).wav"/>
            </a:hlinkClick>
          </p:cNvPr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2874963"/>
            <a:ext cx="45878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3" name="Image 2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538" y="6300787"/>
            <a:ext cx="603250" cy="20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6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14" y="4229100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523</Words>
  <Application>Microsoft Office PowerPoint</Application>
  <PresentationFormat>Affichage à l'écran (4:3)</PresentationFormat>
  <Paragraphs>43</Paragraphs>
  <Slides>4</Slides>
  <Notes>4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2024-03-27T10:13:34Z</dcterms:modified>
</cp:coreProperties>
</file>