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0" r:id="rId3"/>
    <p:sldId id="285" r:id="rId4"/>
    <p:sldId id="284" r:id="rId5"/>
    <p:sldId id="283" r:id="rId6"/>
    <p:sldId id="288" r:id="rId7"/>
    <p:sldId id="287" r:id="rId8"/>
    <p:sldId id="286" r:id="rId9"/>
    <p:sldId id="291" r:id="rId10"/>
    <p:sldId id="290" r:id="rId11"/>
    <p:sldId id="289" r:id="rId12"/>
    <p:sldId id="293" r:id="rId13"/>
    <p:sldId id="292" r:id="rId14"/>
    <p:sldId id="295" r:id="rId15"/>
    <p:sldId id="294" r:id="rId16"/>
    <p:sldId id="302" r:id="rId17"/>
    <p:sldId id="307" r:id="rId18"/>
    <p:sldId id="306" r:id="rId19"/>
    <p:sldId id="303" r:id="rId20"/>
    <p:sldId id="305" r:id="rId21"/>
    <p:sldId id="304" r:id="rId22"/>
    <p:sldId id="299" r:id="rId23"/>
    <p:sldId id="298" r:id="rId24"/>
    <p:sldId id="261" r:id="rId25"/>
    <p:sldId id="308" r:id="rId26"/>
    <p:sldId id="309" r:id="rId27"/>
    <p:sldId id="310" r:id="rId28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4.gif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4.gif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18.png"/><Relationship Id="rId10" Type="http://schemas.openxmlformats.org/officeDocument/2006/relationships/image" Target="../media/image9.png"/><Relationship Id="rId4" Type="http://schemas.openxmlformats.org/officeDocument/2006/relationships/image" Target="../media/image17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4.gif"/><Relationship Id="rId5" Type="http://schemas.openxmlformats.org/officeDocument/2006/relationships/image" Target="../media/image5.gif"/><Relationship Id="rId10" Type="http://schemas.openxmlformats.org/officeDocument/2006/relationships/image" Target="../media/image9.png"/><Relationship Id="rId4" Type="http://schemas.openxmlformats.org/officeDocument/2006/relationships/image" Target="../media/image18.pn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8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4.gif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17.png"/><Relationship Id="rId10" Type="http://schemas.openxmlformats.org/officeDocument/2006/relationships/image" Target="../media/image9.png"/><Relationship Id="rId4" Type="http://schemas.openxmlformats.org/officeDocument/2006/relationships/image" Target="../media/image22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4.gif"/><Relationship Id="rId5" Type="http://schemas.openxmlformats.org/officeDocument/2006/relationships/image" Target="../media/image18.png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4.gif"/><Relationship Id="rId5" Type="http://schemas.openxmlformats.org/officeDocument/2006/relationships/image" Target="../media/image5.gif"/><Relationship Id="rId10" Type="http://schemas.openxmlformats.org/officeDocument/2006/relationships/image" Target="../media/image9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jpe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audio" Target="../media/audio1.wav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image" Target="../media/image4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41.png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55.png"/><Relationship Id="rId7" Type="http://schemas.openxmlformats.org/officeDocument/2006/relationships/image" Target="../media/image4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57.png"/><Relationship Id="rId5" Type="http://schemas.openxmlformats.org/officeDocument/2006/relationships/image" Target="../media/image36.png"/><Relationship Id="rId10" Type="http://schemas.openxmlformats.org/officeDocument/2006/relationships/image" Target="../media/image64.png"/><Relationship Id="rId4" Type="http://schemas.openxmlformats.org/officeDocument/2006/relationships/image" Target="../media/image60.gif"/><Relationship Id="rId9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5.png"/><Relationship Id="rId7" Type="http://schemas.openxmlformats.org/officeDocument/2006/relationships/image" Target="../media/image6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gif"/><Relationship Id="rId5" Type="http://schemas.openxmlformats.org/officeDocument/2006/relationships/image" Target="../media/image66.gif"/><Relationship Id="rId4" Type="http://schemas.microsoft.com/office/2007/relationships/hdphoto" Target="../media/hdphoto1.wdp"/><Relationship Id="rId9" Type="http://schemas.openxmlformats.org/officeDocument/2006/relationships/image" Target="../media/image6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gif"/><Relationship Id="rId3" Type="http://schemas.openxmlformats.org/officeDocument/2006/relationships/image" Target="../media/image70.png"/><Relationship Id="rId7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2.png"/><Relationship Id="rId4" Type="http://schemas.openxmlformats.org/officeDocument/2006/relationships/image" Target="../media/image7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5.gif"/><Relationship Id="rId3" Type="http://schemas.openxmlformats.org/officeDocument/2006/relationships/image" Target="../media/image77.png"/><Relationship Id="rId7" Type="http://schemas.openxmlformats.org/officeDocument/2006/relationships/image" Target="../media/image62.png"/><Relationship Id="rId12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11" Type="http://schemas.openxmlformats.org/officeDocument/2006/relationships/image" Target="../media/image84.png"/><Relationship Id="rId5" Type="http://schemas.openxmlformats.org/officeDocument/2006/relationships/image" Target="../media/image79.png"/><Relationship Id="rId10" Type="http://schemas.openxmlformats.org/officeDocument/2006/relationships/image" Target="../media/image83.png"/><Relationship Id="rId4" Type="http://schemas.openxmlformats.org/officeDocument/2006/relationships/image" Target="../media/image78.png"/><Relationship Id="rId9" Type="http://schemas.openxmlformats.org/officeDocument/2006/relationships/image" Target="../media/image8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0D23679E-F7B3-53B3-2F38-4C4DC06BAA7C}"/>
              </a:ext>
            </a:extLst>
          </p:cNvPr>
          <p:cNvSpPr/>
          <p:nvPr/>
        </p:nvSpPr>
        <p:spPr>
          <a:xfrm>
            <a:off x="0" y="2009380"/>
            <a:ext cx="9144000" cy="283923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Veselé velikonoce</a:t>
            </a:r>
          </a:p>
          <a:p>
            <a:pPr algn="ctr"/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2024  2</a:t>
            </a:r>
          </a:p>
          <a:p>
            <a:pPr algn="ctr"/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Joyeuses</a:t>
            </a:r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Pâques</a:t>
            </a:r>
            <a:endParaRPr lang="cs-CZ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F64D833E-3522-DA5F-4DD1-C2FB97612A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AA2AFE27-CFE3-13C1-5928-2AB535F04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3076" name="Picture 6">
            <a:extLst>
              <a:ext uri="{FF2B5EF4-FFF2-40B4-BE49-F238E27FC236}">
                <a16:creationId xmlns:a16="http://schemas.microsoft.com/office/drawing/2014/main" id="{2472446D-4E86-A4A6-E5D9-E7EDCAAA8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53424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7" name="Rectangle 7">
            <a:extLst>
              <a:ext uri="{FF2B5EF4-FFF2-40B4-BE49-F238E27FC236}">
                <a16:creationId xmlns:a16="http://schemas.microsoft.com/office/drawing/2014/main" id="{B4B6E094-A25D-CEBD-3235-BE93E942E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96300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3078" name="Picture 8">
            <a:extLst>
              <a:ext uri="{FF2B5EF4-FFF2-40B4-BE49-F238E27FC236}">
                <a16:creationId xmlns:a16="http://schemas.microsoft.com/office/drawing/2014/main" id="{A60A67F4-89EA-B54E-61C0-448039F81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76475"/>
            <a:ext cx="2303462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9">
            <a:extLst>
              <a:ext uri="{FF2B5EF4-FFF2-40B4-BE49-F238E27FC236}">
                <a16:creationId xmlns:a16="http://schemas.microsoft.com/office/drawing/2014/main" id="{29D5D335-76E8-5D43-484A-930F4C765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76488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0" name="Picture 10">
            <a:extLst>
              <a:ext uri="{FF2B5EF4-FFF2-40B4-BE49-F238E27FC236}">
                <a16:creationId xmlns:a16="http://schemas.microsoft.com/office/drawing/2014/main" id="{3B3E4E85-53E7-F421-1683-9DC8DD3BC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1511300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91" name="WordArt 11">
            <a:extLst>
              <a:ext uri="{FF2B5EF4-FFF2-40B4-BE49-F238E27FC236}">
                <a16:creationId xmlns:a16="http://schemas.microsoft.com/office/drawing/2014/main" id="{15A24E00-B3D0-CDB1-5962-0244E273E3E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51275" y="1700213"/>
            <a:ext cx="13684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Veselé</a:t>
            </a:r>
          </a:p>
        </p:txBody>
      </p:sp>
      <p:sp>
        <p:nvSpPr>
          <p:cNvPr id="20492" name="WordArt 12">
            <a:extLst>
              <a:ext uri="{FF2B5EF4-FFF2-40B4-BE49-F238E27FC236}">
                <a16:creationId xmlns:a16="http://schemas.microsoft.com/office/drawing/2014/main" id="{2E204CFD-D232-DA69-6E89-3B8818F8B11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92500" y="4581525"/>
            <a:ext cx="20161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velikonoce</a:t>
            </a:r>
          </a:p>
        </p:txBody>
      </p:sp>
      <p:pic>
        <p:nvPicPr>
          <p:cNvPr id="3083" name="Picture 13">
            <a:extLst>
              <a:ext uri="{FF2B5EF4-FFF2-40B4-BE49-F238E27FC236}">
                <a16:creationId xmlns:a16="http://schemas.microsoft.com/office/drawing/2014/main" id="{A2430425-E9BD-1768-BD3F-8C6B37CA7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4">
            <a:extLst>
              <a:ext uri="{FF2B5EF4-FFF2-40B4-BE49-F238E27FC236}">
                <a16:creationId xmlns:a16="http://schemas.microsoft.com/office/drawing/2014/main" id="{F9B1B4A3-7563-ACF8-662B-0FF962DF6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5">
            <a:extLst>
              <a:ext uri="{FF2B5EF4-FFF2-40B4-BE49-F238E27FC236}">
                <a16:creationId xmlns:a16="http://schemas.microsoft.com/office/drawing/2014/main" id="{28066D4A-4CB8-EF39-E19F-00BD510B2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6">
            <a:extLst>
              <a:ext uri="{FF2B5EF4-FFF2-40B4-BE49-F238E27FC236}">
                <a16:creationId xmlns:a16="http://schemas.microsoft.com/office/drawing/2014/main" id="{D0BC55A1-EAED-05E2-C092-4F1FA8049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22">
            <a:extLst>
              <a:ext uri="{FF2B5EF4-FFF2-40B4-BE49-F238E27FC236}">
                <a16:creationId xmlns:a16="http://schemas.microsoft.com/office/drawing/2014/main" id="{E182DE0C-BE7B-F679-C5B7-0627F8DE0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24">
            <a:extLst>
              <a:ext uri="{FF2B5EF4-FFF2-40B4-BE49-F238E27FC236}">
                <a16:creationId xmlns:a16="http://schemas.microsoft.com/office/drawing/2014/main" id="{DB3B75EB-9FE4-2305-02B4-4A0F07DA7D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300663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5693D307-9A1F-08CA-E460-26637E1D4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26088"/>
            <a:ext cx="1154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6D73816A-E4CA-528F-636A-86749E38F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5513" y="55943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 loop="1">
            <p:snd r:embed="rId2" name="sound002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13" name="sound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63C5AC81-47C0-C04D-8809-38DEA98A6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4F72CFE5-520E-0561-817C-4CD400A47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E4D8B2C8-F6F0-97F1-6BD3-FA016D245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1" name="Rectangle 5">
            <a:extLst>
              <a:ext uri="{FF2B5EF4-FFF2-40B4-BE49-F238E27FC236}">
                <a16:creationId xmlns:a16="http://schemas.microsoft.com/office/drawing/2014/main" id="{3D525865-37FD-AD68-AE84-8167CBE2C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96300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93DCD6EF-E8B2-A95D-3CE1-E9BCC9AC9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349500"/>
            <a:ext cx="2160587" cy="23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>
            <a:extLst>
              <a:ext uri="{FF2B5EF4-FFF2-40B4-BE49-F238E27FC236}">
                <a16:creationId xmlns:a16="http://schemas.microsoft.com/office/drawing/2014/main" id="{97608C56-6B3F-DEB5-1E7D-7647ED6C8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76475"/>
            <a:ext cx="230187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6" name="Picture 8">
            <a:extLst>
              <a:ext uri="{FF2B5EF4-FFF2-40B4-BE49-F238E27FC236}">
                <a16:creationId xmlns:a16="http://schemas.microsoft.com/office/drawing/2014/main" id="{1FEE2D5B-A339-54FD-E5B6-5FAF1D217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781300"/>
            <a:ext cx="1509713" cy="147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7" name="WordArt 9">
            <a:extLst>
              <a:ext uri="{FF2B5EF4-FFF2-40B4-BE49-F238E27FC236}">
                <a16:creationId xmlns:a16="http://schemas.microsoft.com/office/drawing/2014/main" id="{5F7923A6-5766-9EF7-8582-01ED761F04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1773238"/>
            <a:ext cx="1728788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sz="2800" b="1" kern="10" spc="-14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Happy</a:t>
            </a:r>
          </a:p>
        </p:txBody>
      </p:sp>
      <p:sp>
        <p:nvSpPr>
          <p:cNvPr id="32778" name="WordArt 10">
            <a:extLst>
              <a:ext uri="{FF2B5EF4-FFF2-40B4-BE49-F238E27FC236}">
                <a16:creationId xmlns:a16="http://schemas.microsoft.com/office/drawing/2014/main" id="{8C4EACFC-C730-479D-AE36-89C71D212F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4652963"/>
            <a:ext cx="1944688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Easter</a:t>
            </a:r>
          </a:p>
        </p:txBody>
      </p:sp>
      <p:pic>
        <p:nvPicPr>
          <p:cNvPr id="4107" name="Picture 11">
            <a:extLst>
              <a:ext uri="{FF2B5EF4-FFF2-40B4-BE49-F238E27FC236}">
                <a16:creationId xmlns:a16="http://schemas.microsoft.com/office/drawing/2014/main" id="{DE8C597F-1012-06DB-1965-A0B142AB5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>
            <a:extLst>
              <a:ext uri="{FF2B5EF4-FFF2-40B4-BE49-F238E27FC236}">
                <a16:creationId xmlns:a16="http://schemas.microsoft.com/office/drawing/2014/main" id="{F8D24148-9135-1BEF-ECB0-73A62AEF8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>
            <a:extLst>
              <a:ext uri="{FF2B5EF4-FFF2-40B4-BE49-F238E27FC236}">
                <a16:creationId xmlns:a16="http://schemas.microsoft.com/office/drawing/2014/main" id="{ACB480F4-5E4E-91DF-C905-8E1EF2394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76250"/>
            <a:ext cx="222885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>
            <a:extLst>
              <a:ext uri="{FF2B5EF4-FFF2-40B4-BE49-F238E27FC236}">
                <a16:creationId xmlns:a16="http://schemas.microsoft.com/office/drawing/2014/main" id="{564D5F9B-B8C3-58C5-4339-70D1452D2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222885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>
            <a:extLst>
              <a:ext uri="{FF2B5EF4-FFF2-40B4-BE49-F238E27FC236}">
                <a16:creationId xmlns:a16="http://schemas.microsoft.com/office/drawing/2014/main" id="{FAB9CCB6-42FD-FC72-837F-1AB6B4D89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7">
            <a:extLst>
              <a:ext uri="{FF2B5EF4-FFF2-40B4-BE49-F238E27FC236}">
                <a16:creationId xmlns:a16="http://schemas.microsoft.com/office/drawing/2014/main" id="{50AE513F-4C67-5E18-51DA-F79DB68F6E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373688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8">
            <a:extLst>
              <a:ext uri="{FF2B5EF4-FFF2-40B4-BE49-F238E27FC236}">
                <a16:creationId xmlns:a16="http://schemas.microsoft.com/office/drawing/2014/main" id="{24203588-7251-BB66-037E-1A85E878F8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9475" y="5373688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9678C1A4-4454-548C-7980-A421205679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50" y="5583238"/>
            <a:ext cx="1154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A292C392-27AB-4D14-9B1D-8A5E9DB6E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7263" y="55943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5D848E8-0F59-9960-48D6-AB39B9110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2E42047-5B56-8433-5AB8-B3B70DAEA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64F5C08E-CDAF-21EA-E119-A4B34BA30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48662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5">
            <a:extLst>
              <a:ext uri="{FF2B5EF4-FFF2-40B4-BE49-F238E27FC236}">
                <a16:creationId xmlns:a16="http://schemas.microsoft.com/office/drawing/2014/main" id="{CCB281BD-8159-82C1-05B8-E6BCD4DEF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526" y="333376"/>
            <a:ext cx="8281985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770F2547-491F-9A3A-03F1-1D4B3B3FA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205038"/>
            <a:ext cx="259080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>
            <a:extLst>
              <a:ext uri="{FF2B5EF4-FFF2-40B4-BE49-F238E27FC236}">
                <a16:creationId xmlns:a16="http://schemas.microsoft.com/office/drawing/2014/main" id="{1D17734D-2D0C-1420-22C9-ABEB6811A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03463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2" name="Picture 8">
            <a:extLst>
              <a:ext uri="{FF2B5EF4-FFF2-40B4-BE49-F238E27FC236}">
                <a16:creationId xmlns:a16="http://schemas.microsoft.com/office/drawing/2014/main" id="{E696677C-9872-4935-22BC-FC6E6001E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068638"/>
            <a:ext cx="107950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53" name="WordArt 9">
            <a:extLst>
              <a:ext uri="{FF2B5EF4-FFF2-40B4-BE49-F238E27FC236}">
                <a16:creationId xmlns:a16="http://schemas.microsoft.com/office/drawing/2014/main" id="{536A7856-90FD-983E-6DBB-0ACEE7D4C3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1773238"/>
            <a:ext cx="1800225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Joueuses</a:t>
            </a:r>
          </a:p>
        </p:txBody>
      </p:sp>
      <p:sp>
        <p:nvSpPr>
          <p:cNvPr id="31754" name="WordArt 10">
            <a:extLst>
              <a:ext uri="{FF2B5EF4-FFF2-40B4-BE49-F238E27FC236}">
                <a16:creationId xmlns:a16="http://schemas.microsoft.com/office/drawing/2014/main" id="{A2F6742F-D7AD-C7A7-94C4-01C0880BB3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92500" y="4437063"/>
            <a:ext cx="194468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Paques</a:t>
            </a:r>
          </a:p>
        </p:txBody>
      </p:sp>
      <p:pic>
        <p:nvPicPr>
          <p:cNvPr id="5131" name="Picture 11">
            <a:extLst>
              <a:ext uri="{FF2B5EF4-FFF2-40B4-BE49-F238E27FC236}">
                <a16:creationId xmlns:a16="http://schemas.microsoft.com/office/drawing/2014/main" id="{64105CE3-B263-1599-1D44-EB84B28F2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>
            <a:extLst>
              <a:ext uri="{FF2B5EF4-FFF2-40B4-BE49-F238E27FC236}">
                <a16:creationId xmlns:a16="http://schemas.microsoft.com/office/drawing/2014/main" id="{337D6F85-DADA-7B42-6AE4-DBA1C90D8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718" y="4752497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>
            <a:extLst>
              <a:ext uri="{FF2B5EF4-FFF2-40B4-BE49-F238E27FC236}">
                <a16:creationId xmlns:a16="http://schemas.microsoft.com/office/drawing/2014/main" id="{CF431CFC-22AD-D225-E779-05573E40A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76250"/>
            <a:ext cx="186690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4" name="Picture 14">
            <a:extLst>
              <a:ext uri="{FF2B5EF4-FFF2-40B4-BE49-F238E27FC236}">
                <a16:creationId xmlns:a16="http://schemas.microsoft.com/office/drawing/2014/main" id="{9DCA4DCC-5CE0-5864-D9D3-40EAE079E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186690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15">
            <a:extLst>
              <a:ext uri="{FF2B5EF4-FFF2-40B4-BE49-F238E27FC236}">
                <a16:creationId xmlns:a16="http://schemas.microsoft.com/office/drawing/2014/main" id="{4AF41662-304E-F571-07BF-1A86EB21C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6" name="Picture 16">
            <a:extLst>
              <a:ext uri="{FF2B5EF4-FFF2-40B4-BE49-F238E27FC236}">
                <a16:creationId xmlns:a16="http://schemas.microsoft.com/office/drawing/2014/main" id="{FA5BDC0C-107F-3E44-71D9-3CA1036CBA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229225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697EF3FA-2EBE-EABE-990F-E8EABB21D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963" y="5584825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91079C55-BA92-5884-FB54-264E1270F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8501" y="5626416"/>
            <a:ext cx="11541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A01115A-6787-09CF-1FAD-150E5F418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D5A54E1C-CBCB-8A17-41A4-1EABFD6E4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D024592D-D0CE-1F70-772D-E36C876D6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53424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9" name="Rectangle 5">
            <a:extLst>
              <a:ext uri="{FF2B5EF4-FFF2-40B4-BE49-F238E27FC236}">
                <a16:creationId xmlns:a16="http://schemas.microsoft.com/office/drawing/2014/main" id="{A14C39C9-8736-5B4D-ADB9-10EF85122D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5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2980368E-ADA1-A1FD-B6A1-4E8B9D8F9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76475"/>
            <a:ext cx="2303462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>
            <a:extLst>
              <a:ext uri="{FF2B5EF4-FFF2-40B4-BE49-F238E27FC236}">
                <a16:creationId xmlns:a16="http://schemas.microsoft.com/office/drawing/2014/main" id="{8C6E4FF0-C13D-8B56-1DBF-632A558D9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76488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8" name="Picture 8">
            <a:extLst>
              <a:ext uri="{FF2B5EF4-FFF2-40B4-BE49-F238E27FC236}">
                <a16:creationId xmlns:a16="http://schemas.microsoft.com/office/drawing/2014/main" id="{C75F1B0B-F4AC-28F6-2A6C-BC000CDA9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781300"/>
            <a:ext cx="1509713" cy="147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9" name="WordArt 9">
            <a:extLst>
              <a:ext uri="{FF2B5EF4-FFF2-40B4-BE49-F238E27FC236}">
                <a16:creationId xmlns:a16="http://schemas.microsoft.com/office/drawing/2014/main" id="{C48EB553-E30D-9BEB-EAC5-746C87F0BF2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1700213"/>
            <a:ext cx="1871662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Vrolijk</a:t>
            </a:r>
          </a:p>
        </p:txBody>
      </p:sp>
      <p:sp>
        <p:nvSpPr>
          <p:cNvPr id="30730" name="WordArt 10">
            <a:extLst>
              <a:ext uri="{FF2B5EF4-FFF2-40B4-BE49-F238E27FC236}">
                <a16:creationId xmlns:a16="http://schemas.microsoft.com/office/drawing/2014/main" id="{2320A161-7E33-33E2-873F-5AC5EA6DFF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4797425"/>
            <a:ext cx="2087562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Pasen</a:t>
            </a:r>
          </a:p>
        </p:txBody>
      </p:sp>
      <p:pic>
        <p:nvPicPr>
          <p:cNvPr id="6155" name="Picture 11">
            <a:extLst>
              <a:ext uri="{FF2B5EF4-FFF2-40B4-BE49-F238E27FC236}">
                <a16:creationId xmlns:a16="http://schemas.microsoft.com/office/drawing/2014/main" id="{BDDCD1FC-A93B-2D0A-9E9B-81C2E6953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592DCF39-5CF4-BECD-97E6-DAAD956C1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>
            <a:extLst>
              <a:ext uri="{FF2B5EF4-FFF2-40B4-BE49-F238E27FC236}">
                <a16:creationId xmlns:a16="http://schemas.microsoft.com/office/drawing/2014/main" id="{AF7EDCB8-29DE-C87A-9D74-6012A657A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913" y="476250"/>
            <a:ext cx="2154237" cy="215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>
            <a:extLst>
              <a:ext uri="{FF2B5EF4-FFF2-40B4-BE49-F238E27FC236}">
                <a16:creationId xmlns:a16="http://schemas.microsoft.com/office/drawing/2014/main" id="{C00B94D7-884A-A0D4-59E4-92E5BAFA8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6250"/>
            <a:ext cx="2154237" cy="215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9" name="Picture 16">
            <a:extLst>
              <a:ext uri="{FF2B5EF4-FFF2-40B4-BE49-F238E27FC236}">
                <a16:creationId xmlns:a16="http://schemas.microsoft.com/office/drawing/2014/main" id="{A1323286-DEBE-4AA3-F55A-E8AAAE3DF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0" name="Picture 17">
            <a:extLst>
              <a:ext uri="{FF2B5EF4-FFF2-40B4-BE49-F238E27FC236}">
                <a16:creationId xmlns:a16="http://schemas.microsoft.com/office/drawing/2014/main" id="{91E334F4-1DEC-3EB8-4054-8307FA7E56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9475" y="5373688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18">
            <a:extLst>
              <a:ext uri="{FF2B5EF4-FFF2-40B4-BE49-F238E27FC236}">
                <a16:creationId xmlns:a16="http://schemas.microsoft.com/office/drawing/2014/main" id="{56FF6882-4973-2225-C648-CCD1ECAE1E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373688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906483F6-AE36-4AB6-B18D-84BA91E1A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063" y="5526088"/>
            <a:ext cx="1154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D0E9A25C-3FCE-9AD7-3FCA-CCC8D65D4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7263" y="55943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4408F372-9ABE-A778-F1F8-D6D10DCED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24E0AA63-37D5-9B08-22F0-EC61BCE8C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EEA8B507-6905-07EF-FF07-DB83E8BA0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3" name="Rectangle 5">
            <a:extLst>
              <a:ext uri="{FF2B5EF4-FFF2-40B4-BE49-F238E27FC236}">
                <a16:creationId xmlns:a16="http://schemas.microsoft.com/office/drawing/2014/main" id="{EAEB4B76-11FB-BC1B-6F29-B16766FD3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333376"/>
            <a:ext cx="8353426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7174" name="Picture 6">
            <a:extLst>
              <a:ext uri="{FF2B5EF4-FFF2-40B4-BE49-F238E27FC236}">
                <a16:creationId xmlns:a16="http://schemas.microsoft.com/office/drawing/2014/main" id="{F4F04DB8-9A07-2295-0DB5-C91DE884B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133600"/>
            <a:ext cx="237648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>
            <a:extLst>
              <a:ext uri="{FF2B5EF4-FFF2-40B4-BE49-F238E27FC236}">
                <a16:creationId xmlns:a16="http://schemas.microsoft.com/office/drawing/2014/main" id="{4DF194E7-AE06-398D-4BA0-9AA468110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205038"/>
            <a:ext cx="26638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8" name="Picture 8">
            <a:extLst>
              <a:ext uri="{FF2B5EF4-FFF2-40B4-BE49-F238E27FC236}">
                <a16:creationId xmlns:a16="http://schemas.microsoft.com/office/drawing/2014/main" id="{86A121D1-3FCF-0E1F-1730-4675D5BED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997200"/>
            <a:ext cx="13684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9" name="WordArt 9">
            <a:extLst>
              <a:ext uri="{FF2B5EF4-FFF2-40B4-BE49-F238E27FC236}">
                <a16:creationId xmlns:a16="http://schemas.microsoft.com/office/drawing/2014/main" id="{4D86DF5B-DCC9-7468-E810-4946F948392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08400" y="1844675"/>
            <a:ext cx="18732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Frohe</a:t>
            </a:r>
          </a:p>
        </p:txBody>
      </p:sp>
      <p:sp>
        <p:nvSpPr>
          <p:cNvPr id="35850" name="WordArt 10">
            <a:extLst>
              <a:ext uri="{FF2B5EF4-FFF2-40B4-BE49-F238E27FC236}">
                <a16:creationId xmlns:a16="http://schemas.microsoft.com/office/drawing/2014/main" id="{9AA6CC43-1B9F-A8D4-42E1-9FC1D0732D2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4508500"/>
            <a:ext cx="19446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Ostern</a:t>
            </a:r>
          </a:p>
        </p:txBody>
      </p:sp>
      <p:pic>
        <p:nvPicPr>
          <p:cNvPr id="7179" name="Picture 11">
            <a:extLst>
              <a:ext uri="{FF2B5EF4-FFF2-40B4-BE49-F238E27FC236}">
                <a16:creationId xmlns:a16="http://schemas.microsoft.com/office/drawing/2014/main" id="{0D80B034-5F69-A7CF-9437-3CD852089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>
            <a:extLst>
              <a:ext uri="{FF2B5EF4-FFF2-40B4-BE49-F238E27FC236}">
                <a16:creationId xmlns:a16="http://schemas.microsoft.com/office/drawing/2014/main" id="{3752CC6D-D365-D415-4470-67A9DF019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>
            <a:extLst>
              <a:ext uri="{FF2B5EF4-FFF2-40B4-BE49-F238E27FC236}">
                <a16:creationId xmlns:a16="http://schemas.microsoft.com/office/drawing/2014/main" id="{5D6671E7-1E86-FC21-B71F-09D0985D1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320" y="476250"/>
            <a:ext cx="149225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14">
            <a:extLst>
              <a:ext uri="{FF2B5EF4-FFF2-40B4-BE49-F238E27FC236}">
                <a16:creationId xmlns:a16="http://schemas.microsoft.com/office/drawing/2014/main" id="{F1FEEF1A-C9E8-29D4-18E5-995151937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57200"/>
            <a:ext cx="149225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3" name="Picture 15">
            <a:extLst>
              <a:ext uri="{FF2B5EF4-FFF2-40B4-BE49-F238E27FC236}">
                <a16:creationId xmlns:a16="http://schemas.microsoft.com/office/drawing/2014/main" id="{EEB6C2A3-5592-DAAE-D59E-8720E5859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4" name="Picture 16">
            <a:extLst>
              <a:ext uri="{FF2B5EF4-FFF2-40B4-BE49-F238E27FC236}">
                <a16:creationId xmlns:a16="http://schemas.microsoft.com/office/drawing/2014/main" id="{4290CBD0-B515-6249-0430-02194AA090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229225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D0D8A549-956A-D97F-C9C3-A208676A55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425" y="5584825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36F0CA5B-3B9B-4554-7903-275B330B3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8213" y="5602288"/>
            <a:ext cx="1152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57918A39-D231-9EB4-F77A-16A64A04D4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862DFD6E-5DDC-FCE4-88F7-30287F923A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8196" name="Picture 4">
            <a:extLst>
              <a:ext uri="{FF2B5EF4-FFF2-40B4-BE49-F238E27FC236}">
                <a16:creationId xmlns:a16="http://schemas.microsoft.com/office/drawing/2014/main" id="{D5DAA0DB-D3A4-6F41-72F9-8E9038BC9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53424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7" name="Rectangle 5">
            <a:extLst>
              <a:ext uri="{FF2B5EF4-FFF2-40B4-BE49-F238E27FC236}">
                <a16:creationId xmlns:a16="http://schemas.microsoft.com/office/drawing/2014/main" id="{2D107ACB-F01C-5F54-ECB4-B24711D4C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509" y="333376"/>
            <a:ext cx="8416202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8198" name="Picture 6">
            <a:extLst>
              <a:ext uri="{FF2B5EF4-FFF2-40B4-BE49-F238E27FC236}">
                <a16:creationId xmlns:a16="http://schemas.microsoft.com/office/drawing/2014/main" id="{9DCC4BC6-8086-4D6A-1C79-41D1BE443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205038"/>
            <a:ext cx="26638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>
            <a:extLst>
              <a:ext uri="{FF2B5EF4-FFF2-40B4-BE49-F238E27FC236}">
                <a16:creationId xmlns:a16="http://schemas.microsoft.com/office/drawing/2014/main" id="{DF044E6C-FEFB-19E8-3033-B2F1022A6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05038"/>
            <a:ext cx="2665413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4" name="WordArt 8">
            <a:extLst>
              <a:ext uri="{FF2B5EF4-FFF2-40B4-BE49-F238E27FC236}">
                <a16:creationId xmlns:a16="http://schemas.microsoft.com/office/drawing/2014/main" id="{73408355-C1A9-D324-11A6-2163D0E855C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79838" y="1700213"/>
            <a:ext cx="17287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Felices</a:t>
            </a:r>
          </a:p>
        </p:txBody>
      </p:sp>
      <p:pic>
        <p:nvPicPr>
          <p:cNvPr id="34825" name="Picture 9">
            <a:extLst>
              <a:ext uri="{FF2B5EF4-FFF2-40B4-BE49-F238E27FC236}">
                <a16:creationId xmlns:a16="http://schemas.microsoft.com/office/drawing/2014/main" id="{98CFE61A-F022-3822-09EE-6690A54BE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997200"/>
            <a:ext cx="107950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6" name="WordArt 10">
            <a:extLst>
              <a:ext uri="{FF2B5EF4-FFF2-40B4-BE49-F238E27FC236}">
                <a16:creationId xmlns:a16="http://schemas.microsoft.com/office/drawing/2014/main" id="{DA9DDCD0-D87B-128E-6A88-4824D931CB5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4581525"/>
            <a:ext cx="1944688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Pascuas</a:t>
            </a:r>
          </a:p>
        </p:txBody>
      </p:sp>
      <p:pic>
        <p:nvPicPr>
          <p:cNvPr id="8203" name="Picture 11">
            <a:extLst>
              <a:ext uri="{FF2B5EF4-FFF2-40B4-BE49-F238E27FC236}">
                <a16:creationId xmlns:a16="http://schemas.microsoft.com/office/drawing/2014/main" id="{5A3094E7-9BC8-6D41-7217-44D06289D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02" y="463391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4" name="Picture 12">
            <a:extLst>
              <a:ext uri="{FF2B5EF4-FFF2-40B4-BE49-F238E27FC236}">
                <a16:creationId xmlns:a16="http://schemas.microsoft.com/office/drawing/2014/main" id="{B5259EDF-A591-10B1-AAFC-AA492285E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373" y="4671218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5" name="Picture 13">
            <a:extLst>
              <a:ext uri="{FF2B5EF4-FFF2-40B4-BE49-F238E27FC236}">
                <a16:creationId xmlns:a16="http://schemas.microsoft.com/office/drawing/2014/main" id="{690DAFE8-EEE6-A155-DD20-7F588C271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6" name="Picture 14">
            <a:extLst>
              <a:ext uri="{FF2B5EF4-FFF2-40B4-BE49-F238E27FC236}">
                <a16:creationId xmlns:a16="http://schemas.microsoft.com/office/drawing/2014/main" id="{63913811-6EF2-DBC8-D0AD-00FDE680B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7" name="Picture 15">
            <a:extLst>
              <a:ext uri="{FF2B5EF4-FFF2-40B4-BE49-F238E27FC236}">
                <a16:creationId xmlns:a16="http://schemas.microsoft.com/office/drawing/2014/main" id="{AEA5533B-92B1-D70F-0111-A72D0C8D4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8" name="Picture 16">
            <a:extLst>
              <a:ext uri="{FF2B5EF4-FFF2-40B4-BE49-F238E27FC236}">
                <a16:creationId xmlns:a16="http://schemas.microsoft.com/office/drawing/2014/main" id="{FB0B6A07-60A0-AF56-1239-A3ED72BEABF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142" y="5251450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9" name="Picture 17">
            <a:extLst>
              <a:ext uri="{FF2B5EF4-FFF2-40B4-BE49-F238E27FC236}">
                <a16:creationId xmlns:a16="http://schemas.microsoft.com/office/drawing/2014/main" id="{512991D6-0F9C-C14B-4242-68C61A6271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70961" y="5180013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C71DA32D-D132-3685-8645-A6CFAAA93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1404" y="5545137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E600AD97-A319-528B-EEC4-87CAB8043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8484" y="55943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0E3C085A-6159-EACC-3E9C-F2A9B6A1A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B04E2017-A192-0707-D506-87A4E8923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CC860905-F40C-5B25-EEBE-4CEB1C75B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Rectangle 5">
            <a:extLst>
              <a:ext uri="{FF2B5EF4-FFF2-40B4-BE49-F238E27FC236}">
                <a16:creationId xmlns:a16="http://schemas.microsoft.com/office/drawing/2014/main" id="{EC4A198A-02CF-9AEF-28F2-5CA1F70A3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6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9222" name="Picture 6">
            <a:extLst>
              <a:ext uri="{FF2B5EF4-FFF2-40B4-BE49-F238E27FC236}">
                <a16:creationId xmlns:a16="http://schemas.microsoft.com/office/drawing/2014/main" id="{B91FCFE5-2A70-99C9-95D4-B7BDBC4D5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205038"/>
            <a:ext cx="2665413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id="{B43D0405-C8FA-C09E-6BDB-D6BEC4C22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230">
            <a:off x="5219700" y="2276475"/>
            <a:ext cx="244792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800" name="Picture 8">
            <a:extLst>
              <a:ext uri="{FF2B5EF4-FFF2-40B4-BE49-F238E27FC236}">
                <a16:creationId xmlns:a16="http://schemas.microsoft.com/office/drawing/2014/main" id="{872520CE-1984-F5BC-43AB-9ED309F69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781300"/>
            <a:ext cx="1509713" cy="147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801" name="WordArt 9">
            <a:extLst>
              <a:ext uri="{FF2B5EF4-FFF2-40B4-BE49-F238E27FC236}">
                <a16:creationId xmlns:a16="http://schemas.microsoft.com/office/drawing/2014/main" id="{B8FC42A1-C2E2-EFDF-3078-0B6908B4DC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79838" y="1700213"/>
            <a:ext cx="18002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Feliz</a:t>
            </a:r>
          </a:p>
        </p:txBody>
      </p:sp>
      <p:sp>
        <p:nvSpPr>
          <p:cNvPr id="33802" name="WordArt 10">
            <a:extLst>
              <a:ext uri="{FF2B5EF4-FFF2-40B4-BE49-F238E27FC236}">
                <a16:creationId xmlns:a16="http://schemas.microsoft.com/office/drawing/2014/main" id="{B683EA23-BFF9-95BE-FB09-8007DF5D35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4581525"/>
            <a:ext cx="208915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Páscoa</a:t>
            </a:r>
          </a:p>
        </p:txBody>
      </p:sp>
      <p:pic>
        <p:nvPicPr>
          <p:cNvPr id="9227" name="Picture 11">
            <a:extLst>
              <a:ext uri="{FF2B5EF4-FFF2-40B4-BE49-F238E27FC236}">
                <a16:creationId xmlns:a16="http://schemas.microsoft.com/office/drawing/2014/main" id="{C58B66FB-F757-8830-7887-9D8A38141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8" name="Picture 12">
            <a:extLst>
              <a:ext uri="{FF2B5EF4-FFF2-40B4-BE49-F238E27FC236}">
                <a16:creationId xmlns:a16="http://schemas.microsoft.com/office/drawing/2014/main" id="{440C92E8-669C-32E3-B21C-C863164BF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9" name="Picture 13">
            <a:extLst>
              <a:ext uri="{FF2B5EF4-FFF2-40B4-BE49-F238E27FC236}">
                <a16:creationId xmlns:a16="http://schemas.microsoft.com/office/drawing/2014/main" id="{B013A46D-599E-4DEC-ABFA-3F42350AAA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84" y="508794"/>
            <a:ext cx="149225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0" name="Picture 14">
            <a:extLst>
              <a:ext uri="{FF2B5EF4-FFF2-40B4-BE49-F238E27FC236}">
                <a16:creationId xmlns:a16="http://schemas.microsoft.com/office/drawing/2014/main" id="{6855F91D-9607-39AE-01FC-6DA4D6963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024" y="476250"/>
            <a:ext cx="149225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1" name="Picture 15">
            <a:extLst>
              <a:ext uri="{FF2B5EF4-FFF2-40B4-BE49-F238E27FC236}">
                <a16:creationId xmlns:a16="http://schemas.microsoft.com/office/drawing/2014/main" id="{266F28CF-9194-2454-CF5C-7C3CCF2FB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2" name="Picture 16">
            <a:extLst>
              <a:ext uri="{FF2B5EF4-FFF2-40B4-BE49-F238E27FC236}">
                <a16:creationId xmlns:a16="http://schemas.microsoft.com/office/drawing/2014/main" id="{205BA28D-7A3C-C98C-9AE1-6927FBD81E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4" y="5248419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1A34A915-977B-AF36-48E4-6FFC4C43E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425" y="5522913"/>
            <a:ext cx="1154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3A00320D-AE6E-B662-8F3C-60FFA25EA9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2025" y="5654675"/>
            <a:ext cx="11541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583CFEB2-77EA-A23F-1E0C-8EFB0977F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32CF65A8-53C4-BA8D-A59F-8AF49BC79C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BFCE5482-4A44-5BAF-96B4-3BDB01CD0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53424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Rectangle 5">
            <a:extLst>
              <a:ext uri="{FF2B5EF4-FFF2-40B4-BE49-F238E27FC236}">
                <a16:creationId xmlns:a16="http://schemas.microsoft.com/office/drawing/2014/main" id="{DF925AEC-7086-C644-EFCC-C112C9A19E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5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246" name="Picture 6">
            <a:extLst>
              <a:ext uri="{FF2B5EF4-FFF2-40B4-BE49-F238E27FC236}">
                <a16:creationId xmlns:a16="http://schemas.microsoft.com/office/drawing/2014/main" id="{144B9CC7-809A-AE67-D2B9-3643FBF5C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205038"/>
            <a:ext cx="259080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>
            <a:extLst>
              <a:ext uri="{FF2B5EF4-FFF2-40B4-BE49-F238E27FC236}">
                <a16:creationId xmlns:a16="http://schemas.microsoft.com/office/drawing/2014/main" id="{E7445FDC-1917-1433-90A0-BDE53089D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03463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20" name="Picture 8">
            <a:extLst>
              <a:ext uri="{FF2B5EF4-FFF2-40B4-BE49-F238E27FC236}">
                <a16:creationId xmlns:a16="http://schemas.microsoft.com/office/drawing/2014/main" id="{67C34A40-EDF2-E51D-CE9E-5477733FC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852738"/>
            <a:ext cx="1366838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21" name="WordArt 9">
            <a:extLst>
              <a:ext uri="{FF2B5EF4-FFF2-40B4-BE49-F238E27FC236}">
                <a16:creationId xmlns:a16="http://schemas.microsoft.com/office/drawing/2014/main" id="{6D96A224-3AF0-50A4-EC5B-79AFA34DFE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08400" y="1844675"/>
            <a:ext cx="20161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Kellemes</a:t>
            </a:r>
          </a:p>
        </p:txBody>
      </p:sp>
      <p:sp>
        <p:nvSpPr>
          <p:cNvPr id="38922" name="WordArt 10">
            <a:extLst>
              <a:ext uri="{FF2B5EF4-FFF2-40B4-BE49-F238E27FC236}">
                <a16:creationId xmlns:a16="http://schemas.microsoft.com/office/drawing/2014/main" id="{3B6AA2D2-0168-C923-E86E-4F44D1BFECE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55444" y="4805939"/>
            <a:ext cx="2880469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Húsveti</a:t>
            </a:r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 </a:t>
            </a:r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unnepeket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0251" name="Picture 11">
            <a:extLst>
              <a:ext uri="{FF2B5EF4-FFF2-40B4-BE49-F238E27FC236}">
                <a16:creationId xmlns:a16="http://schemas.microsoft.com/office/drawing/2014/main" id="{23F9B23D-9282-B64C-B37F-F39DF2F2F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2" name="Picture 12">
            <a:extLst>
              <a:ext uri="{FF2B5EF4-FFF2-40B4-BE49-F238E27FC236}">
                <a16:creationId xmlns:a16="http://schemas.microsoft.com/office/drawing/2014/main" id="{5AD797BB-AE9D-3442-178B-0D6055750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3" name="Picture 14">
            <a:extLst>
              <a:ext uri="{FF2B5EF4-FFF2-40B4-BE49-F238E27FC236}">
                <a16:creationId xmlns:a16="http://schemas.microsoft.com/office/drawing/2014/main" id="{1BB14C24-9521-57C0-6DCC-022E28FA6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" y="506412"/>
            <a:ext cx="1492250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4" name="Picture 15">
            <a:extLst>
              <a:ext uri="{FF2B5EF4-FFF2-40B4-BE49-F238E27FC236}">
                <a16:creationId xmlns:a16="http://schemas.microsoft.com/office/drawing/2014/main" id="{F6528705-1885-5A58-C414-4650F8667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7" y="476250"/>
            <a:ext cx="1492250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5" name="Picture 16">
            <a:extLst>
              <a:ext uri="{FF2B5EF4-FFF2-40B4-BE49-F238E27FC236}">
                <a16:creationId xmlns:a16="http://schemas.microsoft.com/office/drawing/2014/main" id="{9A5969FF-ACB1-839D-C42A-6340231C4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6" name="Picture 17">
            <a:extLst>
              <a:ext uri="{FF2B5EF4-FFF2-40B4-BE49-F238E27FC236}">
                <a16:creationId xmlns:a16="http://schemas.microsoft.com/office/drawing/2014/main" id="{59266B58-4E53-5E46-2D9C-38B1A072CB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9474" y="5247264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18">
            <a:extLst>
              <a:ext uri="{FF2B5EF4-FFF2-40B4-BE49-F238E27FC236}">
                <a16:creationId xmlns:a16="http://schemas.microsoft.com/office/drawing/2014/main" id="{228B8AEA-146D-3B6A-11D7-FC6A2724A1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1" y="5235575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F44746D2-7727-D471-438C-A8C7D2E66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50" y="5559425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B2460CB3-2684-2613-7D6B-8EF263331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4563" y="56324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73A31313-49A8-E7B9-8A5A-CD75F93B1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F7CF2D49-CAA9-EAEF-B3C8-93DCC5898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775C2256-5222-4516-4874-08EFCADED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Rectangle 5">
            <a:extLst>
              <a:ext uri="{FF2B5EF4-FFF2-40B4-BE49-F238E27FC236}">
                <a16:creationId xmlns:a16="http://schemas.microsoft.com/office/drawing/2014/main" id="{421528FD-1280-3FE8-1E65-0DBE0AAAC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333376"/>
            <a:ext cx="8353425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1270" name="Picture 6">
            <a:extLst>
              <a:ext uri="{FF2B5EF4-FFF2-40B4-BE49-F238E27FC236}">
                <a16:creationId xmlns:a16="http://schemas.microsoft.com/office/drawing/2014/main" id="{308C6258-CA95-6F17-F938-BB01E5549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230">
            <a:off x="1471613" y="2205038"/>
            <a:ext cx="2522537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>
            <a:extLst>
              <a:ext uri="{FF2B5EF4-FFF2-40B4-BE49-F238E27FC236}">
                <a16:creationId xmlns:a16="http://schemas.microsoft.com/office/drawing/2014/main" id="{93806C8D-815A-E5A3-822E-110056682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133600"/>
            <a:ext cx="2374900" cy="273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6" name="Picture 8">
            <a:extLst>
              <a:ext uri="{FF2B5EF4-FFF2-40B4-BE49-F238E27FC236}">
                <a16:creationId xmlns:a16="http://schemas.microsoft.com/office/drawing/2014/main" id="{967B856B-CAFB-C826-80C9-D3453B067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13684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7" name="WordArt 9">
            <a:extLst>
              <a:ext uri="{FF2B5EF4-FFF2-40B4-BE49-F238E27FC236}">
                <a16:creationId xmlns:a16="http://schemas.microsoft.com/office/drawing/2014/main" id="{37204730-B80A-1DFB-067C-D18A18F9E31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92500" y="1700213"/>
            <a:ext cx="20161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Wesolych</a:t>
            </a:r>
          </a:p>
        </p:txBody>
      </p:sp>
      <p:sp>
        <p:nvSpPr>
          <p:cNvPr id="37898" name="WordArt 10">
            <a:extLst>
              <a:ext uri="{FF2B5EF4-FFF2-40B4-BE49-F238E27FC236}">
                <a16:creationId xmlns:a16="http://schemas.microsoft.com/office/drawing/2014/main" id="{8FB1E0DD-8056-1AD0-B50E-9DBDFFFC40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4652963"/>
            <a:ext cx="18716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Šwiat</a:t>
            </a:r>
          </a:p>
        </p:txBody>
      </p:sp>
      <p:pic>
        <p:nvPicPr>
          <p:cNvPr id="11275" name="Picture 11">
            <a:extLst>
              <a:ext uri="{FF2B5EF4-FFF2-40B4-BE49-F238E27FC236}">
                <a16:creationId xmlns:a16="http://schemas.microsoft.com/office/drawing/2014/main" id="{E574B4FE-F482-9DEC-F619-40EB46CFE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6" name="Picture 12">
            <a:extLst>
              <a:ext uri="{FF2B5EF4-FFF2-40B4-BE49-F238E27FC236}">
                <a16:creationId xmlns:a16="http://schemas.microsoft.com/office/drawing/2014/main" id="{549ADC5E-411F-C082-38E8-43BB3982B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329" y="4705349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7" name="Picture 13">
            <a:extLst>
              <a:ext uri="{FF2B5EF4-FFF2-40B4-BE49-F238E27FC236}">
                <a16:creationId xmlns:a16="http://schemas.microsoft.com/office/drawing/2014/main" id="{099C98FD-3653-083C-BB31-BA3F0792B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1939925" cy="193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8" name="Picture 14">
            <a:extLst>
              <a:ext uri="{FF2B5EF4-FFF2-40B4-BE49-F238E27FC236}">
                <a16:creationId xmlns:a16="http://schemas.microsoft.com/office/drawing/2014/main" id="{D20A7B88-CBFB-91F0-7BAA-84889EB0B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49275"/>
            <a:ext cx="1939925" cy="193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9" name="Picture 15">
            <a:extLst>
              <a:ext uri="{FF2B5EF4-FFF2-40B4-BE49-F238E27FC236}">
                <a16:creationId xmlns:a16="http://schemas.microsoft.com/office/drawing/2014/main" id="{039B50C6-8E7B-A84E-112B-360443768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80" name="Picture 16">
            <a:extLst>
              <a:ext uri="{FF2B5EF4-FFF2-40B4-BE49-F238E27FC236}">
                <a16:creationId xmlns:a16="http://schemas.microsoft.com/office/drawing/2014/main" id="{5D435209-0C4E-438C-63BA-00052D8911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072" y="5189538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7D24E8DC-6194-C157-D125-D54BF745BD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963" y="5535613"/>
            <a:ext cx="1154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5F95EF08-4282-ADAF-B0DF-731843A17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5186" y="5607267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B2F527E2-9242-F173-9923-A6D5BA089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B424D33B-37D2-10D7-5E0D-3C155C8355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95DD9043-187C-43B6-A217-046F5F852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3" name="Rectangle 5">
            <a:extLst>
              <a:ext uri="{FF2B5EF4-FFF2-40B4-BE49-F238E27FC236}">
                <a16:creationId xmlns:a16="http://schemas.microsoft.com/office/drawing/2014/main" id="{B3119720-D3B8-B1B6-672B-B41C4F2C1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333376"/>
            <a:ext cx="8360786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2294" name="Picture 6">
            <a:extLst>
              <a:ext uri="{FF2B5EF4-FFF2-40B4-BE49-F238E27FC236}">
                <a16:creationId xmlns:a16="http://schemas.microsoft.com/office/drawing/2014/main" id="{66FED3F2-97F6-AD58-578F-3BC4213D1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349500"/>
            <a:ext cx="2160587" cy="23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>
            <a:extLst>
              <a:ext uri="{FF2B5EF4-FFF2-40B4-BE49-F238E27FC236}">
                <a16:creationId xmlns:a16="http://schemas.microsoft.com/office/drawing/2014/main" id="{78894967-1E11-0666-AA0E-7BF600679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76475"/>
            <a:ext cx="230187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72" name="Picture 8">
            <a:extLst>
              <a:ext uri="{FF2B5EF4-FFF2-40B4-BE49-F238E27FC236}">
                <a16:creationId xmlns:a16="http://schemas.microsoft.com/office/drawing/2014/main" id="{F4F490B7-63A9-00C3-279F-46153387B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13684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73" name="WordArt 9">
            <a:extLst>
              <a:ext uri="{FF2B5EF4-FFF2-40B4-BE49-F238E27FC236}">
                <a16:creationId xmlns:a16="http://schemas.microsoft.com/office/drawing/2014/main" id="{4F32A835-4B2B-F0F0-9F4C-9BED55ACB3F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1844675"/>
            <a:ext cx="18002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Paste</a:t>
            </a:r>
          </a:p>
        </p:txBody>
      </p:sp>
      <p:sp>
        <p:nvSpPr>
          <p:cNvPr id="36874" name="WordArt 10">
            <a:extLst>
              <a:ext uri="{FF2B5EF4-FFF2-40B4-BE49-F238E27FC236}">
                <a16:creationId xmlns:a16="http://schemas.microsoft.com/office/drawing/2014/main" id="{37D64963-BE96-8D70-BD65-B2693EFA60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48038" y="4652963"/>
            <a:ext cx="2376487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Fericit</a:t>
            </a:r>
          </a:p>
        </p:txBody>
      </p:sp>
      <p:pic>
        <p:nvPicPr>
          <p:cNvPr id="12299" name="Picture 11">
            <a:extLst>
              <a:ext uri="{FF2B5EF4-FFF2-40B4-BE49-F238E27FC236}">
                <a16:creationId xmlns:a16="http://schemas.microsoft.com/office/drawing/2014/main" id="{DE00AACE-A88F-C41C-AF6A-8D20B5585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0" name="Picture 12">
            <a:extLst>
              <a:ext uri="{FF2B5EF4-FFF2-40B4-BE49-F238E27FC236}">
                <a16:creationId xmlns:a16="http://schemas.microsoft.com/office/drawing/2014/main" id="{F866D7A2-75BA-CDE7-77A7-2164F9B71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1" name="Picture 13">
            <a:extLst>
              <a:ext uri="{FF2B5EF4-FFF2-40B4-BE49-F238E27FC236}">
                <a16:creationId xmlns:a16="http://schemas.microsoft.com/office/drawing/2014/main" id="{FD0CD2A9-C311-A5CA-1A07-E3F795902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2" name="Picture 14">
            <a:extLst>
              <a:ext uri="{FF2B5EF4-FFF2-40B4-BE49-F238E27FC236}">
                <a16:creationId xmlns:a16="http://schemas.microsoft.com/office/drawing/2014/main" id="{D51491B3-ADDB-7E5E-F855-0B0830C0F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3" name="Picture 15">
            <a:extLst>
              <a:ext uri="{FF2B5EF4-FFF2-40B4-BE49-F238E27FC236}">
                <a16:creationId xmlns:a16="http://schemas.microsoft.com/office/drawing/2014/main" id="{D57AA2F7-C5E0-1E79-2174-5311ADB87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4" name="Picture 16">
            <a:extLst>
              <a:ext uri="{FF2B5EF4-FFF2-40B4-BE49-F238E27FC236}">
                <a16:creationId xmlns:a16="http://schemas.microsoft.com/office/drawing/2014/main" id="{260615D6-5045-2AFC-E446-F871AFA2A4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067" y="5194300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5" name="Picture 17">
            <a:extLst>
              <a:ext uri="{FF2B5EF4-FFF2-40B4-BE49-F238E27FC236}">
                <a16:creationId xmlns:a16="http://schemas.microsoft.com/office/drawing/2014/main" id="{636D8017-DB6B-BC6E-7734-40C49EE3AB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63236" y="5194300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05189ED9-597E-D746-B6C7-BA6AD8ADE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250" y="5583238"/>
            <a:ext cx="1154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5972EB7E-5B86-296F-FF7D-C84245D99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7263" y="5594350"/>
            <a:ext cx="11064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002060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095B126-30FC-229A-4440-E8EC67F20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78469893-9610-39F9-6260-8F986697E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D83128DE-34C3-C0EA-48A5-53B85779B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Rectangle 5">
            <a:extLst>
              <a:ext uri="{FF2B5EF4-FFF2-40B4-BE49-F238E27FC236}">
                <a16:creationId xmlns:a16="http://schemas.microsoft.com/office/drawing/2014/main" id="{2BBF53AD-FEEC-8A03-194E-EB1F6BC7D1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5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3318" name="Picture 6">
            <a:extLst>
              <a:ext uri="{FF2B5EF4-FFF2-40B4-BE49-F238E27FC236}">
                <a16:creationId xmlns:a16="http://schemas.microsoft.com/office/drawing/2014/main" id="{0A895322-BF72-DA91-B68D-F9C6A8108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76475"/>
            <a:ext cx="2303462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7" name="Picture 7">
            <a:extLst>
              <a:ext uri="{FF2B5EF4-FFF2-40B4-BE49-F238E27FC236}">
                <a16:creationId xmlns:a16="http://schemas.microsoft.com/office/drawing/2014/main" id="{F3EA546B-1368-2167-70E7-FEA11E307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1511300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>
            <a:extLst>
              <a:ext uri="{FF2B5EF4-FFF2-40B4-BE49-F238E27FC236}">
                <a16:creationId xmlns:a16="http://schemas.microsoft.com/office/drawing/2014/main" id="{2B9E24AE-5F48-7500-15D0-90922C4CD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76488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9" name="WordArt 9">
            <a:extLst>
              <a:ext uri="{FF2B5EF4-FFF2-40B4-BE49-F238E27FC236}">
                <a16:creationId xmlns:a16="http://schemas.microsoft.com/office/drawing/2014/main" id="{F5F7F5CE-2F93-93B4-3B78-40C98C6689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1844675"/>
            <a:ext cx="1944687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Veselo</a:t>
            </a:r>
          </a:p>
        </p:txBody>
      </p:sp>
      <p:sp>
        <p:nvSpPr>
          <p:cNvPr id="40970" name="WordArt 10">
            <a:extLst>
              <a:ext uri="{FF2B5EF4-FFF2-40B4-BE49-F238E27FC236}">
                <a16:creationId xmlns:a16="http://schemas.microsoft.com/office/drawing/2014/main" id="{4BCB8D21-7BF4-5DF5-4B19-5DACC146C9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4581525"/>
            <a:ext cx="27368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veliko noč</a:t>
            </a:r>
          </a:p>
        </p:txBody>
      </p:sp>
      <p:pic>
        <p:nvPicPr>
          <p:cNvPr id="13323" name="Picture 11">
            <a:extLst>
              <a:ext uri="{FF2B5EF4-FFF2-40B4-BE49-F238E27FC236}">
                <a16:creationId xmlns:a16="http://schemas.microsoft.com/office/drawing/2014/main" id="{85F0221B-583A-B8D2-B6CE-3A33F1F62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>
            <a:extLst>
              <a:ext uri="{FF2B5EF4-FFF2-40B4-BE49-F238E27FC236}">
                <a16:creationId xmlns:a16="http://schemas.microsoft.com/office/drawing/2014/main" id="{A8639DDB-E6AB-28A4-0C97-E8FB231E7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5" name="Picture 13">
            <a:extLst>
              <a:ext uri="{FF2B5EF4-FFF2-40B4-BE49-F238E27FC236}">
                <a16:creationId xmlns:a16="http://schemas.microsoft.com/office/drawing/2014/main" id="{A5C26E0C-29C2-3E37-20D6-75C4747BC7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1944688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6" name="Picture 14">
            <a:extLst>
              <a:ext uri="{FF2B5EF4-FFF2-40B4-BE49-F238E27FC236}">
                <a16:creationId xmlns:a16="http://schemas.microsoft.com/office/drawing/2014/main" id="{60535FB2-EBB0-F35C-FFFA-713D13C8C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76250"/>
            <a:ext cx="1944688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7" name="Picture 15">
            <a:extLst>
              <a:ext uri="{FF2B5EF4-FFF2-40B4-BE49-F238E27FC236}">
                <a16:creationId xmlns:a16="http://schemas.microsoft.com/office/drawing/2014/main" id="{6FA14B65-38AC-6A19-AFE5-F133AE25F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8" name="Picture 16">
            <a:extLst>
              <a:ext uri="{FF2B5EF4-FFF2-40B4-BE49-F238E27FC236}">
                <a16:creationId xmlns:a16="http://schemas.microsoft.com/office/drawing/2014/main" id="{D66BB7CD-E737-661C-D0E7-91508CB41B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5230813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044A0929-0429-60E6-34F2-E0169962B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963" y="5526088"/>
            <a:ext cx="1154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6ACB3883-1091-FB7B-0FEA-EBB298DE55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3925" y="5594350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2024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C7E90C73-258E-B261-DB95-DC495208B4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27043B66-FDB4-A91F-C5BF-9CABAEDD4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E503AED6-911B-F788-7209-5CE32F201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598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Rectangle 5">
            <a:extLst>
              <a:ext uri="{FF2B5EF4-FFF2-40B4-BE49-F238E27FC236}">
                <a16:creationId xmlns:a16="http://schemas.microsoft.com/office/drawing/2014/main" id="{4129D9ED-41DD-8CA4-1F2E-AF247FF82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333375"/>
            <a:ext cx="8353425" cy="6138863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4342" name="Picture 6">
            <a:extLst>
              <a:ext uri="{FF2B5EF4-FFF2-40B4-BE49-F238E27FC236}">
                <a16:creationId xmlns:a16="http://schemas.microsoft.com/office/drawing/2014/main" id="{97BA9659-7D12-056D-E9E2-B7D572641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205038"/>
            <a:ext cx="26638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>
            <a:extLst>
              <a:ext uri="{FF2B5EF4-FFF2-40B4-BE49-F238E27FC236}">
                <a16:creationId xmlns:a16="http://schemas.microsoft.com/office/drawing/2014/main" id="{21A414F2-52A4-9FFF-0D6C-15D312E2D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05038"/>
            <a:ext cx="2665413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4" name="WordArt 8">
            <a:extLst>
              <a:ext uri="{FF2B5EF4-FFF2-40B4-BE49-F238E27FC236}">
                <a16:creationId xmlns:a16="http://schemas.microsoft.com/office/drawing/2014/main" id="{B4CBFBA3-5229-FF2A-FB76-B282A7D257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1557338"/>
            <a:ext cx="1944688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Veselú</a:t>
            </a:r>
          </a:p>
        </p:txBody>
      </p:sp>
      <p:sp>
        <p:nvSpPr>
          <p:cNvPr id="39945" name="WordArt 9">
            <a:extLst>
              <a:ext uri="{FF2B5EF4-FFF2-40B4-BE49-F238E27FC236}">
                <a16:creationId xmlns:a16="http://schemas.microsoft.com/office/drawing/2014/main" id="{18767613-5221-149C-7298-4C1F0D9FBB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4652963"/>
            <a:ext cx="259080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Velkú noc</a:t>
            </a:r>
          </a:p>
        </p:txBody>
      </p:sp>
      <p:pic>
        <p:nvPicPr>
          <p:cNvPr id="14346" name="Picture 10">
            <a:extLst>
              <a:ext uri="{FF2B5EF4-FFF2-40B4-BE49-F238E27FC236}">
                <a16:creationId xmlns:a16="http://schemas.microsoft.com/office/drawing/2014/main" id="{1B142D8A-737C-0438-1A8B-F9BAA9AAD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781300"/>
            <a:ext cx="1350963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>
            <a:extLst>
              <a:ext uri="{FF2B5EF4-FFF2-40B4-BE49-F238E27FC236}">
                <a16:creationId xmlns:a16="http://schemas.microsoft.com/office/drawing/2014/main" id="{20CEF458-404A-29A6-0767-A57FB92B1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8" name="Picture 12">
            <a:extLst>
              <a:ext uri="{FF2B5EF4-FFF2-40B4-BE49-F238E27FC236}">
                <a16:creationId xmlns:a16="http://schemas.microsoft.com/office/drawing/2014/main" id="{38E1239F-0DF6-CB2D-B918-F97BD3E77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9" name="Picture 13">
            <a:extLst>
              <a:ext uri="{FF2B5EF4-FFF2-40B4-BE49-F238E27FC236}">
                <a16:creationId xmlns:a16="http://schemas.microsoft.com/office/drawing/2014/main" id="{43BE4FDF-3A1D-4D7C-2759-36BB497B34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201771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0" name="Picture 14">
            <a:extLst>
              <a:ext uri="{FF2B5EF4-FFF2-40B4-BE49-F238E27FC236}">
                <a16:creationId xmlns:a16="http://schemas.microsoft.com/office/drawing/2014/main" id="{88EA9E71-B789-FC7B-0440-19CDF73F1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924" y="467302"/>
            <a:ext cx="201771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1" name="Picture 15">
            <a:extLst>
              <a:ext uri="{FF2B5EF4-FFF2-40B4-BE49-F238E27FC236}">
                <a16:creationId xmlns:a16="http://schemas.microsoft.com/office/drawing/2014/main" id="{27F611AD-F656-C8C1-45CD-B10E7898C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2" name="Picture 16">
            <a:extLst>
              <a:ext uri="{FF2B5EF4-FFF2-40B4-BE49-F238E27FC236}">
                <a16:creationId xmlns:a16="http://schemas.microsoft.com/office/drawing/2014/main" id="{EF6F4575-E8B4-6DE3-FF98-158164CD97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22406" y="5249042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17">
            <a:extLst>
              <a:ext uri="{FF2B5EF4-FFF2-40B4-BE49-F238E27FC236}">
                <a16:creationId xmlns:a16="http://schemas.microsoft.com/office/drawing/2014/main" id="{83D13854-B8F4-B441-94D7-93A15E8ACF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800" y="5251495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222DE964-87FB-7BB7-8222-CA76439B5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980735C3-58BD-1072-E50B-5B646B1BF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00C394C0-C60E-5B36-9899-D650DBC83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Rectangle 5">
            <a:extLst>
              <a:ext uri="{FF2B5EF4-FFF2-40B4-BE49-F238E27FC236}">
                <a16:creationId xmlns:a16="http://schemas.microsoft.com/office/drawing/2014/main" id="{DF37F0EC-24A2-ED30-9366-55FEB583F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6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6390" name="Picture 6">
            <a:extLst>
              <a:ext uri="{FF2B5EF4-FFF2-40B4-BE49-F238E27FC236}">
                <a16:creationId xmlns:a16="http://schemas.microsoft.com/office/drawing/2014/main" id="{C0D2D8BF-00AA-FAF1-84A0-5BACF6912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620713"/>
            <a:ext cx="4032250" cy="35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11">
            <a:extLst>
              <a:ext uri="{FF2B5EF4-FFF2-40B4-BE49-F238E27FC236}">
                <a16:creationId xmlns:a16="http://schemas.microsoft.com/office/drawing/2014/main" id="{4E985675-ADFF-8A8D-1E7F-C0F4590AC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437063"/>
            <a:ext cx="2297112" cy="200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12">
            <a:extLst>
              <a:ext uri="{FF2B5EF4-FFF2-40B4-BE49-F238E27FC236}">
                <a16:creationId xmlns:a16="http://schemas.microsoft.com/office/drawing/2014/main" id="{B7BAB210-2348-A633-21EC-ABC37AC63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508500"/>
            <a:ext cx="2297113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3" name="Picture 13">
            <a:extLst>
              <a:ext uri="{FF2B5EF4-FFF2-40B4-BE49-F238E27FC236}">
                <a16:creationId xmlns:a16="http://schemas.microsoft.com/office/drawing/2014/main" id="{229DC9C6-D353-4DA0-BE98-ECE254AA0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508500"/>
            <a:ext cx="2297113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4" name="Picture 14">
            <a:extLst>
              <a:ext uri="{FF2B5EF4-FFF2-40B4-BE49-F238E27FC236}">
                <a16:creationId xmlns:a16="http://schemas.microsoft.com/office/drawing/2014/main" id="{BBA8C026-4063-6FBC-C421-9525FD076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276475"/>
            <a:ext cx="1079500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5">
            <a:extLst>
              <a:ext uri="{FF2B5EF4-FFF2-40B4-BE49-F238E27FC236}">
                <a16:creationId xmlns:a16="http://schemas.microsoft.com/office/drawing/2014/main" id="{5AB01666-E2DC-6EFF-B3B9-16BD794BF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7" y="1581725"/>
            <a:ext cx="100806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6" name="Picture 16">
            <a:extLst>
              <a:ext uri="{FF2B5EF4-FFF2-40B4-BE49-F238E27FC236}">
                <a16:creationId xmlns:a16="http://schemas.microsoft.com/office/drawing/2014/main" id="{437728D5-2400-2145-1E3D-1A30EDF90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868863"/>
            <a:ext cx="10096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7" name="Picture 17">
            <a:extLst>
              <a:ext uri="{FF2B5EF4-FFF2-40B4-BE49-F238E27FC236}">
                <a16:creationId xmlns:a16="http://schemas.microsoft.com/office/drawing/2014/main" id="{C998B7FF-0004-E0A8-5930-E702FEAF6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941888"/>
            <a:ext cx="1009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Picture 18">
            <a:extLst>
              <a:ext uri="{FF2B5EF4-FFF2-40B4-BE49-F238E27FC236}">
                <a16:creationId xmlns:a16="http://schemas.microsoft.com/office/drawing/2014/main" id="{47440493-6E0F-EF27-AA1E-EC207BE0C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941888"/>
            <a:ext cx="1009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19">
            <a:extLst>
              <a:ext uri="{FF2B5EF4-FFF2-40B4-BE49-F238E27FC236}">
                <a16:creationId xmlns:a16="http://schemas.microsoft.com/office/drawing/2014/main" id="{EF7D318E-D696-BA0A-0C70-DF799D919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1789112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00" name="Picture 21">
            <a:extLst>
              <a:ext uri="{FF2B5EF4-FFF2-40B4-BE49-F238E27FC236}">
                <a16:creationId xmlns:a16="http://schemas.microsoft.com/office/drawing/2014/main" id="{9D974393-7850-58F6-713B-C5A49428F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76250"/>
            <a:ext cx="1727200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01" name="Picture 24">
            <a:extLst>
              <a:ext uri="{FF2B5EF4-FFF2-40B4-BE49-F238E27FC236}">
                <a16:creationId xmlns:a16="http://schemas.microsoft.com/office/drawing/2014/main" id="{4D22E392-4048-6B3D-6807-7994852E1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852738"/>
            <a:ext cx="1111250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02" name="Picture 25">
            <a:extLst>
              <a:ext uri="{FF2B5EF4-FFF2-40B4-BE49-F238E27FC236}">
                <a16:creationId xmlns:a16="http://schemas.microsoft.com/office/drawing/2014/main" id="{631B453D-4E46-72CD-79A4-A3E140E70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852738"/>
            <a:ext cx="1096963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>
            <p:snd r:embed="rId2" name="sound002.wav"/>
          </p:stSnd>
        </p:sndAc>
      </p:transition>
    </mc:Choice>
    <mc:Fallback xmlns="">
      <p:transition spd="slow" advClick="0" advTm="8000">
        <p:split orient="vert"/>
        <p:sndAc>
          <p:stSnd>
            <p:snd r:embed="rId15" name="sound002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D2CCAB8C-1528-8541-6EFF-C4CED7DB0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0BBAE7B7-9A3C-2313-97AD-D41026D07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7412" name="Picture 4">
            <a:extLst>
              <a:ext uri="{FF2B5EF4-FFF2-40B4-BE49-F238E27FC236}">
                <a16:creationId xmlns:a16="http://schemas.microsoft.com/office/drawing/2014/main" id="{843AA22A-0BF4-271A-F39B-16C5CF48D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3" name="Rectangle 5">
            <a:extLst>
              <a:ext uri="{FF2B5EF4-FFF2-40B4-BE49-F238E27FC236}">
                <a16:creationId xmlns:a16="http://schemas.microsoft.com/office/drawing/2014/main" id="{C1F0A56C-8020-FEFA-71BC-157E6154CC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072" y="333375"/>
            <a:ext cx="8374639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7414" name="Picture 9">
            <a:extLst>
              <a:ext uri="{FF2B5EF4-FFF2-40B4-BE49-F238E27FC236}">
                <a16:creationId xmlns:a16="http://schemas.microsoft.com/office/drawing/2014/main" id="{CDA79365-12BD-D8F1-A51E-468AF0EF7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165850"/>
            <a:ext cx="41036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2">
            <a:extLst>
              <a:ext uri="{FF2B5EF4-FFF2-40B4-BE49-F238E27FC236}">
                <a16:creationId xmlns:a16="http://schemas.microsoft.com/office/drawing/2014/main" id="{6064712E-E0F0-9C35-CD05-D26AE43B6E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6165850"/>
            <a:ext cx="43195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7">
            <a:extLst>
              <a:ext uri="{FF2B5EF4-FFF2-40B4-BE49-F238E27FC236}">
                <a16:creationId xmlns:a16="http://schemas.microsoft.com/office/drawing/2014/main" id="{3034B65E-12B1-AB47-40AC-1D26DDE31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341438"/>
            <a:ext cx="4319587" cy="484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7" name="Picture 20">
            <a:extLst>
              <a:ext uri="{FF2B5EF4-FFF2-40B4-BE49-F238E27FC236}">
                <a16:creationId xmlns:a16="http://schemas.microsoft.com/office/drawing/2014/main" id="{11A625E6-DECF-7F60-621C-38C825CEA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177165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8" name="Picture 21">
            <a:extLst>
              <a:ext uri="{FF2B5EF4-FFF2-40B4-BE49-F238E27FC236}">
                <a16:creationId xmlns:a16="http://schemas.microsoft.com/office/drawing/2014/main" id="{ABFB21B3-06D3-0243-D067-1F35352D7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76250"/>
            <a:ext cx="177165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9" name="Picture 22">
            <a:extLst>
              <a:ext uri="{FF2B5EF4-FFF2-40B4-BE49-F238E27FC236}">
                <a16:creationId xmlns:a16="http://schemas.microsoft.com/office/drawing/2014/main" id="{7706E8EE-A6AB-66F7-7AB9-F4D2DF953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789363"/>
            <a:ext cx="2300287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0" name="Picture 23">
            <a:extLst>
              <a:ext uri="{FF2B5EF4-FFF2-40B4-BE49-F238E27FC236}">
                <a16:creationId xmlns:a16="http://schemas.microsoft.com/office/drawing/2014/main" id="{2CA5CD74-4C8C-6F83-EDDE-8EC86962A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860800"/>
            <a:ext cx="2376487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565CB27F-F31F-B052-4E58-47709FB853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476250"/>
            <a:ext cx="475138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4800" b="1">
                <a:solidFill>
                  <a:srgbClr val="A50021"/>
                </a:solidFill>
                <a:latin typeface="Curlz MT" panose="04040404050702020202" pitchFamily="82" charset="0"/>
              </a:rPr>
              <a:t>Veselé Velikonoce</a:t>
            </a:r>
            <a:endParaRPr lang="nl-BE" altLang="cs-CZ" sz="48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A1A894C-6513-B1ED-687F-191D097FB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31ECA5D1-F819-55C5-F11B-E116C904E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D7C84FCE-E604-EE49-C9C4-D1B515D40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7" name="Rectangle 5">
            <a:extLst>
              <a:ext uri="{FF2B5EF4-FFF2-40B4-BE49-F238E27FC236}">
                <a16:creationId xmlns:a16="http://schemas.microsoft.com/office/drawing/2014/main" id="{3C9644FD-7629-9CFD-87DD-974FDC274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218" y="333376"/>
            <a:ext cx="8388494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8438" name="Picture 6">
            <a:extLst>
              <a:ext uri="{FF2B5EF4-FFF2-40B4-BE49-F238E27FC236}">
                <a16:creationId xmlns:a16="http://schemas.microsoft.com/office/drawing/2014/main" id="{66C661A9-9BD8-51D3-AFA8-6A1B15748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39" y="404813"/>
            <a:ext cx="14001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9" name="Picture 7">
            <a:extLst>
              <a:ext uri="{FF2B5EF4-FFF2-40B4-BE49-F238E27FC236}">
                <a16:creationId xmlns:a16="http://schemas.microsoft.com/office/drawing/2014/main" id="{3810DCD3-4269-0858-86D9-FD5018BDC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286" y="404813"/>
            <a:ext cx="14001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1" name="Picture 9">
            <a:extLst>
              <a:ext uri="{FF2B5EF4-FFF2-40B4-BE49-F238E27FC236}">
                <a16:creationId xmlns:a16="http://schemas.microsoft.com/office/drawing/2014/main" id="{A91F6FC8-DF9C-1902-92E6-6917A3B63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04813"/>
            <a:ext cx="178117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2" name="Picture 10">
            <a:extLst>
              <a:ext uri="{FF2B5EF4-FFF2-40B4-BE49-F238E27FC236}">
                <a16:creationId xmlns:a16="http://schemas.microsoft.com/office/drawing/2014/main" id="{BEFF75F7-B5CB-93CA-702E-78C5169D1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404813"/>
            <a:ext cx="1265237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3" name="Picture 12">
            <a:extLst>
              <a:ext uri="{FF2B5EF4-FFF2-40B4-BE49-F238E27FC236}">
                <a16:creationId xmlns:a16="http://schemas.microsoft.com/office/drawing/2014/main" id="{2748BC89-4ACE-695C-104C-A3A577573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04813"/>
            <a:ext cx="178117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4" name="Picture 13">
            <a:extLst>
              <a:ext uri="{FF2B5EF4-FFF2-40B4-BE49-F238E27FC236}">
                <a16:creationId xmlns:a16="http://schemas.microsoft.com/office/drawing/2014/main" id="{000D2D40-14F5-1363-32C2-358D93980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229225"/>
            <a:ext cx="10096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5" name="Picture 14">
            <a:extLst>
              <a:ext uri="{FF2B5EF4-FFF2-40B4-BE49-F238E27FC236}">
                <a16:creationId xmlns:a16="http://schemas.microsoft.com/office/drawing/2014/main" id="{D2D01108-ADBC-9261-615C-92779AB1D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229225"/>
            <a:ext cx="10096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5">
            <a:extLst>
              <a:ext uri="{FF2B5EF4-FFF2-40B4-BE49-F238E27FC236}">
                <a16:creationId xmlns:a16="http://schemas.microsoft.com/office/drawing/2014/main" id="{1B0B137A-55B6-A93E-856C-E4A863511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591" y="2215097"/>
            <a:ext cx="6086524" cy="4391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E7385FB8-E96E-BFBB-77AA-7D3862ACD8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C36A4A66-9BE3-1BC6-E57C-CD99D8035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84047A07-7AD3-B531-3E82-F9E354731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1" name="Rectangle 5">
            <a:extLst>
              <a:ext uri="{FF2B5EF4-FFF2-40B4-BE49-F238E27FC236}">
                <a16:creationId xmlns:a16="http://schemas.microsoft.com/office/drawing/2014/main" id="{5B782DDA-BD9F-DA50-C431-8DCA6E1AB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5" cy="6119812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9462" name="Picture 6">
            <a:extLst>
              <a:ext uri="{FF2B5EF4-FFF2-40B4-BE49-F238E27FC236}">
                <a16:creationId xmlns:a16="http://schemas.microsoft.com/office/drawing/2014/main" id="{5730556C-900C-3B18-A781-E5ED710FD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49275"/>
            <a:ext cx="6842125" cy="526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0B46914F-7F06-782C-EA3B-F071F9ED9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229225"/>
            <a:ext cx="1944687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Vrolijk</a:t>
            </a:r>
            <a:endParaRPr lang="cs-CZ" altLang="cs-CZ" sz="3600" b="1">
              <a:solidFill>
                <a:srgbClr val="A5002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 Pasen</a:t>
            </a:r>
            <a:endParaRPr lang="nl-BE" altLang="cs-CZ" sz="36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" name="Text Box 47">
            <a:extLst>
              <a:ext uri="{FF2B5EF4-FFF2-40B4-BE49-F238E27FC236}">
                <a16:creationId xmlns:a16="http://schemas.microsoft.com/office/drawing/2014/main" id="{10AC8287-649A-9CB6-03B2-6791D6B88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950" y="5300663"/>
            <a:ext cx="1655763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Frohe</a:t>
            </a:r>
            <a:endParaRPr lang="cs-CZ" altLang="cs-CZ" sz="3600" b="1">
              <a:solidFill>
                <a:srgbClr val="A5002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 Ostern</a:t>
            </a:r>
            <a:endParaRPr lang="nl-BE" altLang="cs-CZ" sz="36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A27C1A7F-5D44-E968-023E-D48B5C928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661025"/>
            <a:ext cx="475138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4800" b="1" dirty="0">
                <a:solidFill>
                  <a:srgbClr val="A50021"/>
                </a:solidFill>
                <a:latin typeface="Curlz MT" panose="04040404050702020202" pitchFamily="82" charset="0"/>
              </a:rPr>
              <a:t>Veselé Velikonoce</a:t>
            </a:r>
            <a:endParaRPr lang="nl-BE" altLang="cs-CZ" sz="48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4" name="Text Box 47">
            <a:extLst>
              <a:ext uri="{FF2B5EF4-FFF2-40B4-BE49-F238E27FC236}">
                <a16:creationId xmlns:a16="http://schemas.microsoft.com/office/drawing/2014/main" id="{B43320FB-878C-4C0A-BC31-68B3B2FA4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2997200"/>
            <a:ext cx="15113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>
                <a:solidFill>
                  <a:srgbClr val="A50021"/>
                </a:solidFill>
                <a:latin typeface="Curlz MT" panose="04040404050702020202" pitchFamily="82" charset="0"/>
              </a:rPr>
              <a:t>Joyeuses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>
                <a:solidFill>
                  <a:srgbClr val="A50021"/>
                </a:solidFill>
                <a:latin typeface="Curlz MT" panose="04040404050702020202" pitchFamily="82" charset="0"/>
              </a:rPr>
              <a:t>Paques</a:t>
            </a:r>
            <a:endParaRPr lang="nl-BE" altLang="cs-CZ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5" name="Text Box 47">
            <a:extLst>
              <a:ext uri="{FF2B5EF4-FFF2-40B4-BE49-F238E27FC236}">
                <a16:creationId xmlns:a16="http://schemas.microsoft.com/office/drawing/2014/main" id="{42A093A9-E381-6E6A-3319-FD76AE12C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716338"/>
            <a:ext cx="13684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Happy</a:t>
            </a:r>
            <a:endParaRPr lang="cs-CZ" altLang="cs-CZ" sz="3600" b="1">
              <a:solidFill>
                <a:srgbClr val="A5002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Easter</a:t>
            </a:r>
            <a:endParaRPr lang="nl-BE" altLang="cs-CZ" sz="36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pic>
        <p:nvPicPr>
          <p:cNvPr id="19468" name="Picture 13">
            <a:extLst>
              <a:ext uri="{FF2B5EF4-FFF2-40B4-BE49-F238E27FC236}">
                <a16:creationId xmlns:a16="http://schemas.microsoft.com/office/drawing/2014/main" id="{F89EB1B3-3FDC-A203-F6F6-F5BBA11289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76250"/>
            <a:ext cx="979487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72146CA9-D451-EB75-DE00-E480CE8DD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F849FF5-9089-F6F8-D612-D20A812EF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0484" name="Picture 4">
            <a:extLst>
              <a:ext uri="{FF2B5EF4-FFF2-40B4-BE49-F238E27FC236}">
                <a16:creationId xmlns:a16="http://schemas.microsoft.com/office/drawing/2014/main" id="{8D12F558-A340-5C25-E16A-156F62E0C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5" name="Rectangle 5">
            <a:extLst>
              <a:ext uri="{FF2B5EF4-FFF2-40B4-BE49-F238E27FC236}">
                <a16:creationId xmlns:a16="http://schemas.microsoft.com/office/drawing/2014/main" id="{F6336768-7096-AE8C-F85F-1B02D1679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5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0486" name="Picture 6">
            <a:extLst>
              <a:ext uri="{FF2B5EF4-FFF2-40B4-BE49-F238E27FC236}">
                <a16:creationId xmlns:a16="http://schemas.microsoft.com/office/drawing/2014/main" id="{2BB01232-91A4-A001-A6A7-C3E328D3A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0500"/>
            <a:ext cx="6667500" cy="666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58CF300D-7B1A-8807-5D84-4E5F52A67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2060575"/>
            <a:ext cx="28082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Frohe</a:t>
            </a:r>
            <a:endParaRPr lang="cs-CZ" altLang="cs-CZ" sz="3600" b="1">
              <a:solidFill>
                <a:srgbClr val="A5002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 Ostern</a:t>
            </a:r>
            <a:endParaRPr lang="nl-BE" altLang="cs-CZ" sz="36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pic>
        <p:nvPicPr>
          <p:cNvPr id="20488" name="Picture 8">
            <a:extLst>
              <a:ext uri="{FF2B5EF4-FFF2-40B4-BE49-F238E27FC236}">
                <a16:creationId xmlns:a16="http://schemas.microsoft.com/office/drawing/2014/main" id="{4A7CA896-C56D-846E-0AAC-B9E38F84D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36838"/>
            <a:ext cx="936625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9" name="Picture 9">
            <a:extLst>
              <a:ext uri="{FF2B5EF4-FFF2-40B4-BE49-F238E27FC236}">
                <a16:creationId xmlns:a16="http://schemas.microsoft.com/office/drawing/2014/main" id="{00F8DB6F-49A5-933A-4033-3B2137EE20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221163"/>
            <a:ext cx="1693862" cy="222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0" name="Picture 10">
            <a:extLst>
              <a:ext uri="{FF2B5EF4-FFF2-40B4-BE49-F238E27FC236}">
                <a16:creationId xmlns:a16="http://schemas.microsoft.com/office/drawing/2014/main" id="{701F7743-47AF-2F70-2762-39305F514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206876"/>
            <a:ext cx="1655762" cy="222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1" name="Picture 11">
            <a:extLst>
              <a:ext uri="{FF2B5EF4-FFF2-40B4-BE49-F238E27FC236}">
                <a16:creationId xmlns:a16="http://schemas.microsoft.com/office/drawing/2014/main" id="{29EA02EF-AF9A-F846-F212-7F3CAF839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14478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2" name="Picture 12">
            <a:extLst>
              <a:ext uri="{FF2B5EF4-FFF2-40B4-BE49-F238E27FC236}">
                <a16:creationId xmlns:a16="http://schemas.microsoft.com/office/drawing/2014/main" id="{13FC2CA6-EA10-BD2B-9F9A-7FEEBB6D0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76250"/>
            <a:ext cx="14478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3" name="Picture 13">
            <a:extLst>
              <a:ext uri="{FF2B5EF4-FFF2-40B4-BE49-F238E27FC236}">
                <a16:creationId xmlns:a16="http://schemas.microsoft.com/office/drawing/2014/main" id="{69DACDFB-D4D1-BFF2-E680-452365344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2708275"/>
            <a:ext cx="936625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EA445772-53E0-C4DC-45B0-FA45D43D9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7338" y="3429000"/>
            <a:ext cx="1154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 dirty="0">
                <a:solidFill>
                  <a:srgbClr val="A50021"/>
                </a:solidFill>
                <a:latin typeface="Curlz MT" panose="04040404050702020202" pitchFamily="82" charset="0"/>
              </a:rPr>
              <a:t>2024</a:t>
            </a:r>
            <a:endParaRPr lang="nl-BE" altLang="cs-CZ" sz="36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F0B051C6-F8A7-4EDC-2EC3-8E5FCDE0D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447C24C4-176E-C303-E87A-99EC6E4BDE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E5EDDF88-01AF-C1A4-D99F-498DC6D27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9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Rectangle 5">
            <a:extLst>
              <a:ext uri="{FF2B5EF4-FFF2-40B4-BE49-F238E27FC236}">
                <a16:creationId xmlns:a16="http://schemas.microsoft.com/office/drawing/2014/main" id="{108B8286-9106-02CC-AF61-5809B5EEB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5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1510" name="Picture 6">
            <a:extLst>
              <a:ext uri="{FF2B5EF4-FFF2-40B4-BE49-F238E27FC236}">
                <a16:creationId xmlns:a16="http://schemas.microsoft.com/office/drawing/2014/main" id="{2E1D1858-8AB2-93DB-E099-DDB8B85A5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60350"/>
            <a:ext cx="4095750" cy="561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7" name="WordArt 7">
            <a:extLst>
              <a:ext uri="{FF2B5EF4-FFF2-40B4-BE49-F238E27FC236}">
                <a16:creationId xmlns:a16="http://schemas.microsoft.com/office/drawing/2014/main" id="{249C3377-4C75-C430-978A-9F25AADE68D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55875" y="5876925"/>
            <a:ext cx="396081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Joueuses Paques</a:t>
            </a:r>
          </a:p>
        </p:txBody>
      </p:sp>
      <p:pic>
        <p:nvPicPr>
          <p:cNvPr id="21512" name="Picture 14">
            <a:extLst>
              <a:ext uri="{FF2B5EF4-FFF2-40B4-BE49-F238E27FC236}">
                <a16:creationId xmlns:a16="http://schemas.microsoft.com/office/drawing/2014/main" id="{F00DEFE2-39AA-15C9-83E5-24E7BF01E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14001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3" name="Picture 15">
            <a:extLst>
              <a:ext uri="{FF2B5EF4-FFF2-40B4-BE49-F238E27FC236}">
                <a16:creationId xmlns:a16="http://schemas.microsoft.com/office/drawing/2014/main" id="{71A0ADA5-51EB-B7E0-A65B-DC35CF4A4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04813"/>
            <a:ext cx="14001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4" name="Picture 16">
            <a:extLst>
              <a:ext uri="{FF2B5EF4-FFF2-40B4-BE49-F238E27FC236}">
                <a16:creationId xmlns:a16="http://schemas.microsoft.com/office/drawing/2014/main" id="{D736C6F6-A9FA-E5B7-72A3-8C720DDE6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365625"/>
            <a:ext cx="2041525" cy="208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5" name="Picture 17">
            <a:extLst>
              <a:ext uri="{FF2B5EF4-FFF2-40B4-BE49-F238E27FC236}">
                <a16:creationId xmlns:a16="http://schemas.microsoft.com/office/drawing/2014/main" id="{CA7E3AD5-7DB0-B6B4-46AE-39F8FF07A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508500"/>
            <a:ext cx="2016125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6" name="Picture 18">
            <a:extLst>
              <a:ext uri="{FF2B5EF4-FFF2-40B4-BE49-F238E27FC236}">
                <a16:creationId xmlns:a16="http://schemas.microsoft.com/office/drawing/2014/main" id="{CB89FDE6-141D-5B67-9525-0C3334E78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492375"/>
            <a:ext cx="14478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7" name="Picture 19">
            <a:extLst>
              <a:ext uri="{FF2B5EF4-FFF2-40B4-BE49-F238E27FC236}">
                <a16:creationId xmlns:a16="http://schemas.microsoft.com/office/drawing/2014/main" id="{515A9F44-7362-F4FC-0DAD-0015C5FB3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492375"/>
            <a:ext cx="14478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DD6C84A-83C2-40EB-5F4A-C4ECF4EF6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E602612D-1561-F273-BDCC-43A93E49C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49"/>
            <a:ext cx="8353425" cy="60674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2532" name="Picture 4">
            <a:extLst>
              <a:ext uri="{FF2B5EF4-FFF2-40B4-BE49-F238E27FC236}">
                <a16:creationId xmlns:a16="http://schemas.microsoft.com/office/drawing/2014/main" id="{484C9BCD-E5ED-41EC-8141-3DB1ED72F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3" name="Rectangle 5">
            <a:extLst>
              <a:ext uri="{FF2B5EF4-FFF2-40B4-BE49-F238E27FC236}">
                <a16:creationId xmlns:a16="http://schemas.microsoft.com/office/drawing/2014/main" id="{FBA3FE75-0C2A-940D-F85A-27B0CE3FD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55025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2534" name="Picture 7">
            <a:extLst>
              <a:ext uri="{FF2B5EF4-FFF2-40B4-BE49-F238E27FC236}">
                <a16:creationId xmlns:a16="http://schemas.microsoft.com/office/drawing/2014/main" id="{3B743147-C42C-6432-565D-5505D22C3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700213"/>
            <a:ext cx="2460625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5" name="Picture 9">
            <a:extLst>
              <a:ext uri="{FF2B5EF4-FFF2-40B4-BE49-F238E27FC236}">
                <a16:creationId xmlns:a16="http://schemas.microsoft.com/office/drawing/2014/main" id="{FE6EC14A-B6B4-6E23-4FC8-9836D50A7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133600"/>
            <a:ext cx="1778000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6" name="Picture 10">
            <a:extLst>
              <a:ext uri="{FF2B5EF4-FFF2-40B4-BE49-F238E27FC236}">
                <a16:creationId xmlns:a16="http://schemas.microsoft.com/office/drawing/2014/main" id="{D566735B-1C0B-4785-7086-AF54C476A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205038"/>
            <a:ext cx="1617663" cy="21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7" name="Picture 11">
            <a:extLst>
              <a:ext uri="{FF2B5EF4-FFF2-40B4-BE49-F238E27FC236}">
                <a16:creationId xmlns:a16="http://schemas.microsoft.com/office/drawing/2014/main" id="{3101AE5D-1E52-6217-34A6-C96FFF77A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15430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8" name="Picture 12">
            <a:extLst>
              <a:ext uri="{FF2B5EF4-FFF2-40B4-BE49-F238E27FC236}">
                <a16:creationId xmlns:a16="http://schemas.microsoft.com/office/drawing/2014/main" id="{BCC8F12E-A5C3-7018-FC77-E5763A984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04813"/>
            <a:ext cx="15430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9" name="Picture 13">
            <a:extLst>
              <a:ext uri="{FF2B5EF4-FFF2-40B4-BE49-F238E27FC236}">
                <a16:creationId xmlns:a16="http://schemas.microsoft.com/office/drawing/2014/main" id="{A470F0E4-0C3C-7344-4CB8-C9A018DEE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860800"/>
            <a:ext cx="2043112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40" name="Picture 14">
            <a:extLst>
              <a:ext uri="{FF2B5EF4-FFF2-40B4-BE49-F238E27FC236}">
                <a16:creationId xmlns:a16="http://schemas.microsoft.com/office/drawing/2014/main" id="{5E7B46E4-9C4B-7748-4AFC-2DD6A02B8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60800"/>
            <a:ext cx="2160587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41" name="Picture 15">
            <a:extLst>
              <a:ext uri="{FF2B5EF4-FFF2-40B4-BE49-F238E27FC236}">
                <a16:creationId xmlns:a16="http://schemas.microsoft.com/office/drawing/2014/main" id="{372CED9C-D52A-6C20-0046-56EC33105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013325"/>
            <a:ext cx="1390650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E936B9D7-0123-092B-46B0-EAD1BA41C1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765175"/>
            <a:ext cx="489743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5400" b="1">
                <a:solidFill>
                  <a:srgbClr val="A50021"/>
                </a:solidFill>
                <a:latin typeface="Curlz MT" panose="04040404050702020202" pitchFamily="82" charset="0"/>
              </a:rPr>
              <a:t>Joyeuses</a:t>
            </a:r>
            <a:r>
              <a:rPr lang="cs-CZ" altLang="cs-CZ" sz="5400" b="1">
                <a:solidFill>
                  <a:srgbClr val="A50021"/>
                </a:solidFill>
              </a:rPr>
              <a:t> </a:t>
            </a:r>
            <a:r>
              <a:rPr lang="cs-CZ" altLang="cs-CZ" sz="5400" b="1">
                <a:solidFill>
                  <a:srgbClr val="A50021"/>
                </a:solidFill>
                <a:latin typeface="Curlz MT" panose="04040404050702020202" pitchFamily="82" charset="0"/>
              </a:rPr>
              <a:t>Paques</a:t>
            </a:r>
            <a:endParaRPr lang="nl-BE" altLang="cs-CZ" sz="54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40CB850F-0CB9-211E-1093-793BAC7F2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C8F01F7E-3BDA-900B-991F-F2B0582AF4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id="{32CE111A-D5F3-DA7E-209C-F040C845F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Rectangle 5">
            <a:extLst>
              <a:ext uri="{FF2B5EF4-FFF2-40B4-BE49-F238E27FC236}">
                <a16:creationId xmlns:a16="http://schemas.microsoft.com/office/drawing/2014/main" id="{1A5C28CE-C900-0CB2-B4C5-39CF876E7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5" cy="61880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3558" name="Picture 6">
            <a:extLst>
              <a:ext uri="{FF2B5EF4-FFF2-40B4-BE49-F238E27FC236}">
                <a16:creationId xmlns:a16="http://schemas.microsoft.com/office/drawing/2014/main" id="{39748608-7B64-A029-F9E0-5AC04AD49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700213"/>
            <a:ext cx="2460625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9" name="Picture 7">
            <a:extLst>
              <a:ext uri="{FF2B5EF4-FFF2-40B4-BE49-F238E27FC236}">
                <a16:creationId xmlns:a16="http://schemas.microsoft.com/office/drawing/2014/main" id="{FC50405B-58BC-2EDA-B875-E2371DE968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9713"/>
            <a:ext cx="2808288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>
            <a:extLst>
              <a:ext uri="{FF2B5EF4-FFF2-40B4-BE49-F238E27FC236}">
                <a16:creationId xmlns:a16="http://schemas.microsoft.com/office/drawing/2014/main" id="{3C48B4DC-1B6D-7E2D-FC0A-73DE7DE49A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850" y="4049713"/>
            <a:ext cx="2520950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9">
            <a:extLst>
              <a:ext uri="{FF2B5EF4-FFF2-40B4-BE49-F238E27FC236}">
                <a16:creationId xmlns:a16="http://schemas.microsoft.com/office/drawing/2014/main" id="{7EF9899C-C737-A3A1-2450-EBCC689A9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1009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10">
            <a:extLst>
              <a:ext uri="{FF2B5EF4-FFF2-40B4-BE49-F238E27FC236}">
                <a16:creationId xmlns:a16="http://schemas.microsoft.com/office/drawing/2014/main" id="{D25266F9-4516-DDA0-CFAB-E78576DD5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49275"/>
            <a:ext cx="1009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5" name="WordArt 11">
            <a:extLst>
              <a:ext uri="{FF2B5EF4-FFF2-40B4-BE49-F238E27FC236}">
                <a16:creationId xmlns:a16="http://schemas.microsoft.com/office/drawing/2014/main" id="{C750F2F4-06F1-50A7-DCAC-1CE413193F6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51050" y="692150"/>
            <a:ext cx="5041900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Curlz MT" panose="04040404050702020202" pitchFamily="82" charset="0"/>
              </a:rPr>
              <a:t>Vrolijk Pasen</a:t>
            </a:r>
          </a:p>
        </p:txBody>
      </p:sp>
      <p:pic>
        <p:nvPicPr>
          <p:cNvPr id="23564" name="Picture 13">
            <a:extLst>
              <a:ext uri="{FF2B5EF4-FFF2-40B4-BE49-F238E27FC236}">
                <a16:creationId xmlns:a16="http://schemas.microsoft.com/office/drawing/2014/main" id="{08A0F087-FBA6-F83A-792A-E83CF9AEA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97425"/>
            <a:ext cx="338455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5" name="Picture 14">
            <a:extLst>
              <a:ext uri="{FF2B5EF4-FFF2-40B4-BE49-F238E27FC236}">
                <a16:creationId xmlns:a16="http://schemas.microsoft.com/office/drawing/2014/main" id="{44870CD0-586F-FACF-A869-BC854666A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133600"/>
            <a:ext cx="1727200" cy="224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6" name="Picture 15">
            <a:extLst>
              <a:ext uri="{FF2B5EF4-FFF2-40B4-BE49-F238E27FC236}">
                <a16:creationId xmlns:a16="http://schemas.microsoft.com/office/drawing/2014/main" id="{2DFCC25A-D532-C9B5-4B38-A06688BB4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133600"/>
            <a:ext cx="1655763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7" name="Picture 18">
            <a:extLst>
              <a:ext uri="{FF2B5EF4-FFF2-40B4-BE49-F238E27FC236}">
                <a16:creationId xmlns:a16="http://schemas.microsoft.com/office/drawing/2014/main" id="{A3180207-CECC-DCA0-8324-44F26AC8A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73238"/>
            <a:ext cx="930275" cy="224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8" name="Picture 19">
            <a:extLst>
              <a:ext uri="{FF2B5EF4-FFF2-40B4-BE49-F238E27FC236}">
                <a16:creationId xmlns:a16="http://schemas.microsoft.com/office/drawing/2014/main" id="{6D724960-BDAC-7D2C-191C-C3CC57C4E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700213"/>
            <a:ext cx="930275" cy="224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9" name="Picture 21">
            <a:extLst>
              <a:ext uri="{FF2B5EF4-FFF2-40B4-BE49-F238E27FC236}">
                <a16:creationId xmlns:a16="http://schemas.microsoft.com/office/drawing/2014/main" id="{F30A1AC2-2E05-71E7-1FC2-F4D6382C5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738" y="2133600"/>
            <a:ext cx="1617662" cy="21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1A52243-9EC1-983B-8A98-69649C6F5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CAFCC4C-4D01-264E-DD0C-846DC417B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4580" name="Picture 4">
            <a:extLst>
              <a:ext uri="{FF2B5EF4-FFF2-40B4-BE49-F238E27FC236}">
                <a16:creationId xmlns:a16="http://schemas.microsoft.com/office/drawing/2014/main" id="{9F7CC13A-EB92-1A55-3D81-4A6413C5F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1" name="Rectangle 5">
            <a:extLst>
              <a:ext uri="{FF2B5EF4-FFF2-40B4-BE49-F238E27FC236}">
                <a16:creationId xmlns:a16="http://schemas.microsoft.com/office/drawing/2014/main" id="{DCC8D0CB-43EA-4639-F352-53EF65097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218" y="333375"/>
            <a:ext cx="8388494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4582" name="Picture 6">
            <a:extLst>
              <a:ext uri="{FF2B5EF4-FFF2-40B4-BE49-F238E27FC236}">
                <a16:creationId xmlns:a16="http://schemas.microsoft.com/office/drawing/2014/main" id="{8009CF85-04A2-F449-8602-BC8028A35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28775"/>
            <a:ext cx="4176712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3" name="Picture 7">
            <a:extLst>
              <a:ext uri="{FF2B5EF4-FFF2-40B4-BE49-F238E27FC236}">
                <a16:creationId xmlns:a16="http://schemas.microsoft.com/office/drawing/2014/main" id="{76DE3845-FB66-9F87-132A-9523A47A6D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10477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8">
            <a:extLst>
              <a:ext uri="{FF2B5EF4-FFF2-40B4-BE49-F238E27FC236}">
                <a16:creationId xmlns:a16="http://schemas.microsoft.com/office/drawing/2014/main" id="{91AC0CBD-67D1-8EC2-70B6-B161074E30C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165850"/>
            <a:ext cx="41036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9">
            <a:extLst>
              <a:ext uri="{FF2B5EF4-FFF2-40B4-BE49-F238E27FC236}">
                <a16:creationId xmlns:a16="http://schemas.microsoft.com/office/drawing/2014/main" id="{63EC3288-78C3-2302-933F-7952B7C403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6165850"/>
            <a:ext cx="43195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0">
            <a:extLst>
              <a:ext uri="{FF2B5EF4-FFF2-40B4-BE49-F238E27FC236}">
                <a16:creationId xmlns:a16="http://schemas.microsoft.com/office/drawing/2014/main" id="{B7E4E4B1-7FE4-D501-21D6-61E6D72E60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620713"/>
            <a:ext cx="10477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11">
            <a:extLst>
              <a:ext uri="{FF2B5EF4-FFF2-40B4-BE49-F238E27FC236}">
                <a16:creationId xmlns:a16="http://schemas.microsoft.com/office/drawing/2014/main" id="{A212EB06-1AF0-CFAF-3778-E98197600F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716338"/>
            <a:ext cx="235267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12">
            <a:extLst>
              <a:ext uri="{FF2B5EF4-FFF2-40B4-BE49-F238E27FC236}">
                <a16:creationId xmlns:a16="http://schemas.microsoft.com/office/drawing/2014/main" id="{916F1188-1BE5-B560-8B80-0861C4B25E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788" y="3860800"/>
            <a:ext cx="2376487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13">
            <a:extLst>
              <a:ext uri="{FF2B5EF4-FFF2-40B4-BE49-F238E27FC236}">
                <a16:creationId xmlns:a16="http://schemas.microsoft.com/office/drawing/2014/main" id="{A4D586C8-D5A3-9518-BBA1-2DFB6F2C5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060575"/>
            <a:ext cx="112712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14">
            <a:extLst>
              <a:ext uri="{FF2B5EF4-FFF2-40B4-BE49-F238E27FC236}">
                <a16:creationId xmlns:a16="http://schemas.microsoft.com/office/drawing/2014/main" id="{AC5A7797-12D4-FF37-E2DE-3AC071F10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133600"/>
            <a:ext cx="112712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6A4B5BF9-B7D9-0223-0C06-CFB79D69F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620713"/>
            <a:ext cx="460851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5400" b="1">
                <a:solidFill>
                  <a:srgbClr val="A50021"/>
                </a:solidFill>
                <a:latin typeface="Curlz MT" panose="04040404050702020202" pitchFamily="82" charset="0"/>
              </a:rPr>
              <a:t>HappyEaster</a:t>
            </a:r>
            <a:endParaRPr lang="nl-BE" altLang="cs-CZ" sz="54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pic>
        <p:nvPicPr>
          <p:cNvPr id="24592" name="Picture 16">
            <a:extLst>
              <a:ext uri="{FF2B5EF4-FFF2-40B4-BE49-F238E27FC236}">
                <a16:creationId xmlns:a16="http://schemas.microsoft.com/office/drawing/2014/main" id="{BFBDFA60-5A2E-BB9D-7535-4CA273A19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5084763"/>
            <a:ext cx="1152525" cy="110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CB3B0B01-D1F4-047F-DC0D-0BF4B872A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589029AD-AFF0-D893-6B56-B12190437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5604" name="Picture 4">
            <a:extLst>
              <a:ext uri="{FF2B5EF4-FFF2-40B4-BE49-F238E27FC236}">
                <a16:creationId xmlns:a16="http://schemas.microsoft.com/office/drawing/2014/main" id="{1C305798-8284-0AF3-A2A5-1C328BD48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9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5" name="Rectangle 5">
            <a:extLst>
              <a:ext uri="{FF2B5EF4-FFF2-40B4-BE49-F238E27FC236}">
                <a16:creationId xmlns:a16="http://schemas.microsoft.com/office/drawing/2014/main" id="{D39CBD06-FC59-50F7-04F2-F12DF553F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072" y="333375"/>
            <a:ext cx="8374639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5606" name="Picture 7">
            <a:extLst>
              <a:ext uri="{FF2B5EF4-FFF2-40B4-BE49-F238E27FC236}">
                <a16:creationId xmlns:a16="http://schemas.microsoft.com/office/drawing/2014/main" id="{7E6BBAA2-6570-F755-7D9F-F89C311CE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773238"/>
            <a:ext cx="381635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8">
            <a:extLst>
              <a:ext uri="{FF2B5EF4-FFF2-40B4-BE49-F238E27FC236}">
                <a16:creationId xmlns:a16="http://schemas.microsoft.com/office/drawing/2014/main" id="{283A22BC-CFA9-77DE-8699-032DFED72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221163"/>
            <a:ext cx="2505075" cy="22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8" name="Picture 9">
            <a:extLst>
              <a:ext uri="{FF2B5EF4-FFF2-40B4-BE49-F238E27FC236}">
                <a16:creationId xmlns:a16="http://schemas.microsoft.com/office/drawing/2014/main" id="{8A1ABE29-00C1-ABD4-5AAC-376300DD7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19600"/>
            <a:ext cx="2303463" cy="209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7C5C9E0C-DA58-A6C1-1CB3-602F50E83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549275"/>
            <a:ext cx="30956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Elephant" panose="02020904090505020303" pitchFamily="18" charset="0"/>
              </a:rPr>
              <a:t>Veselé Velikonoce</a:t>
            </a:r>
            <a:endParaRPr lang="nl-BE" altLang="cs-CZ" sz="3600" b="1">
              <a:solidFill>
                <a:srgbClr val="A50021"/>
              </a:solidFill>
              <a:latin typeface="Elephant" panose="02020904090505020303" pitchFamily="18" charset="0"/>
            </a:endParaRPr>
          </a:p>
        </p:txBody>
      </p:sp>
      <p:pic>
        <p:nvPicPr>
          <p:cNvPr id="25610" name="Picture 11">
            <a:extLst>
              <a:ext uri="{FF2B5EF4-FFF2-40B4-BE49-F238E27FC236}">
                <a16:creationId xmlns:a16="http://schemas.microsoft.com/office/drawing/2014/main" id="{7A32B7D6-2AA7-E6DA-9A88-9149C086B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04813"/>
            <a:ext cx="2159000" cy="246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11" name="Picture 12">
            <a:extLst>
              <a:ext uri="{FF2B5EF4-FFF2-40B4-BE49-F238E27FC236}">
                <a16:creationId xmlns:a16="http://schemas.microsoft.com/office/drawing/2014/main" id="{59898875-893A-51F0-03E9-59FBF2062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2159000" cy="246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12" name="Picture 15">
            <a:extLst>
              <a:ext uri="{FF2B5EF4-FFF2-40B4-BE49-F238E27FC236}">
                <a16:creationId xmlns:a16="http://schemas.microsoft.com/office/drawing/2014/main" id="{C655FD39-42ED-F5DA-D7AC-CD08F277D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97425"/>
            <a:ext cx="338455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13" name="Picture 16">
            <a:extLst>
              <a:ext uri="{FF2B5EF4-FFF2-40B4-BE49-F238E27FC236}">
                <a16:creationId xmlns:a16="http://schemas.microsoft.com/office/drawing/2014/main" id="{C6739F36-429E-6FE3-2109-DCBA23D461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141663"/>
            <a:ext cx="9715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17">
            <a:extLst>
              <a:ext uri="{FF2B5EF4-FFF2-40B4-BE49-F238E27FC236}">
                <a16:creationId xmlns:a16="http://schemas.microsoft.com/office/drawing/2014/main" id="{44EB373A-D1AF-CE5A-288E-B18AA6843B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997200"/>
            <a:ext cx="9715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6602A8DB-E724-6775-25BE-68E2D380E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175" y="0"/>
            <a:ext cx="9144000" cy="6858000"/>
          </a:xfrm>
          <a:prstGeom prst="rect">
            <a:avLst/>
          </a:prstGeom>
          <a:solidFill>
            <a:schemeClr val="tx1">
              <a:alpha val="67842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864925C7-39F6-3B75-98C1-21DD85F53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545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6628" name="Picture 13">
            <a:extLst>
              <a:ext uri="{FF2B5EF4-FFF2-40B4-BE49-F238E27FC236}">
                <a16:creationId xmlns:a16="http://schemas.microsoft.com/office/drawing/2014/main" id="{11144061-7FE5-FD41-0101-F793A8BC1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9" name="Rectangle 15">
            <a:extLst>
              <a:ext uri="{FF2B5EF4-FFF2-40B4-BE49-F238E27FC236}">
                <a16:creationId xmlns:a16="http://schemas.microsoft.com/office/drawing/2014/main" id="{CBABE45E-477E-6C76-48C9-82DF7FF238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461963"/>
            <a:ext cx="8353426" cy="5846762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6630" name="Picture 16">
            <a:extLst>
              <a:ext uri="{FF2B5EF4-FFF2-40B4-BE49-F238E27FC236}">
                <a16:creationId xmlns:a16="http://schemas.microsoft.com/office/drawing/2014/main" id="{56759502-7294-6567-8C43-40B937F08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76250"/>
            <a:ext cx="4465637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17">
            <a:extLst>
              <a:ext uri="{FF2B5EF4-FFF2-40B4-BE49-F238E27FC236}">
                <a16:creationId xmlns:a16="http://schemas.microsoft.com/office/drawing/2014/main" id="{DE039B7A-0D27-9F3E-5ED4-A892EB935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379158">
            <a:off x="5804694" y="3436144"/>
            <a:ext cx="3424237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2" name="Picture 18">
            <a:extLst>
              <a:ext uri="{FF2B5EF4-FFF2-40B4-BE49-F238E27FC236}">
                <a16:creationId xmlns:a16="http://schemas.microsoft.com/office/drawing/2014/main" id="{9CAE76BF-6A32-BEDB-AB53-7F3ED4E0C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64832" flipH="1">
            <a:off x="-211931" y="3193257"/>
            <a:ext cx="3775075" cy="251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3" name="Picture 19">
            <a:extLst>
              <a:ext uri="{FF2B5EF4-FFF2-40B4-BE49-F238E27FC236}">
                <a16:creationId xmlns:a16="http://schemas.microsoft.com/office/drawing/2014/main" id="{54EC1D4C-3F54-3A88-734C-19E2D92D4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" y="425450"/>
            <a:ext cx="16033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4" name="Picture 20">
            <a:extLst>
              <a:ext uri="{FF2B5EF4-FFF2-40B4-BE49-F238E27FC236}">
                <a16:creationId xmlns:a16="http://schemas.microsoft.com/office/drawing/2014/main" id="{2B63BE18-6757-D869-A0C9-E479C7B77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213" y="461963"/>
            <a:ext cx="16033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35" name="WordArt 21">
            <a:extLst>
              <a:ext uri="{FF2B5EF4-FFF2-40B4-BE49-F238E27FC236}">
                <a16:creationId xmlns:a16="http://schemas.microsoft.com/office/drawing/2014/main" id="{63710E03-3CA9-FE29-80FB-404E6B6992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27300" y="4264025"/>
            <a:ext cx="3529013" cy="1728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sz="1600" b="1" kern="10" spc="-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   </a:t>
            </a:r>
          </a:p>
          <a:p>
            <a:pPr algn="ctr"/>
            <a:r>
              <a:rPr lang="cs-CZ" sz="1600" b="1" kern="10" spc="-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       Happy Easter</a:t>
            </a:r>
          </a:p>
          <a:p>
            <a:pPr algn="ctr"/>
            <a:r>
              <a:rPr lang="cs-CZ" sz="1600" b="1" kern="10" spc="-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       Vrolijk Pasen</a:t>
            </a:r>
          </a:p>
          <a:p>
            <a:pPr algn="ctr"/>
            <a:r>
              <a:rPr lang="cs-CZ" sz="1600" b="1" kern="10" spc="-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    Joyeuses Paques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9B2D6A82-32C2-568C-05F6-C202B8D67B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97ECFA0E-D61C-5394-7867-8572481C1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855CCCF8-2877-5373-35BF-50E0349A2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5" name="Rectangle 5">
            <a:extLst>
              <a:ext uri="{FF2B5EF4-FFF2-40B4-BE49-F238E27FC236}">
                <a16:creationId xmlns:a16="http://schemas.microsoft.com/office/drawing/2014/main" id="{EA49989D-B1E7-EA35-D942-48946B951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6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5366" name="Picture 10">
            <a:extLst>
              <a:ext uri="{FF2B5EF4-FFF2-40B4-BE49-F238E27FC236}">
                <a16:creationId xmlns:a16="http://schemas.microsoft.com/office/drawing/2014/main" id="{E4007744-D384-E617-3F10-FE033F772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700213"/>
            <a:ext cx="5111750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11">
            <a:extLst>
              <a:ext uri="{FF2B5EF4-FFF2-40B4-BE49-F238E27FC236}">
                <a16:creationId xmlns:a16="http://schemas.microsoft.com/office/drawing/2014/main" id="{24C8AECB-C657-A848-F095-4420A907C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10001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12">
            <a:extLst>
              <a:ext uri="{FF2B5EF4-FFF2-40B4-BE49-F238E27FC236}">
                <a16:creationId xmlns:a16="http://schemas.microsoft.com/office/drawing/2014/main" id="{5C0DEA44-38B5-0A8A-B734-0F51B0816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549275"/>
            <a:ext cx="971550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13">
            <a:extLst>
              <a:ext uri="{FF2B5EF4-FFF2-40B4-BE49-F238E27FC236}">
                <a16:creationId xmlns:a16="http://schemas.microsoft.com/office/drawing/2014/main" id="{6EAE9EE5-D087-89B0-1B7D-80C0D914E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76250"/>
            <a:ext cx="10001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0" name="Picture 14">
            <a:extLst>
              <a:ext uri="{FF2B5EF4-FFF2-40B4-BE49-F238E27FC236}">
                <a16:creationId xmlns:a16="http://schemas.microsoft.com/office/drawing/2014/main" id="{5356D991-B7AF-44DD-5AB7-22AF12ADC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229225"/>
            <a:ext cx="1000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5">
            <a:extLst>
              <a:ext uri="{FF2B5EF4-FFF2-40B4-BE49-F238E27FC236}">
                <a16:creationId xmlns:a16="http://schemas.microsoft.com/office/drawing/2014/main" id="{A152155C-13F1-4316-202B-FCFCAB2DC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781300"/>
            <a:ext cx="10001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2" name="Picture 16">
            <a:extLst>
              <a:ext uri="{FF2B5EF4-FFF2-40B4-BE49-F238E27FC236}">
                <a16:creationId xmlns:a16="http://schemas.microsoft.com/office/drawing/2014/main" id="{C70848A6-3D5A-0CB7-3589-6D5B8C61A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00663"/>
            <a:ext cx="1000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7">
            <a:extLst>
              <a:ext uri="{FF2B5EF4-FFF2-40B4-BE49-F238E27FC236}">
                <a16:creationId xmlns:a16="http://schemas.microsoft.com/office/drawing/2014/main" id="{78872CE9-C95D-91E2-CC47-66BAF7E7A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852738"/>
            <a:ext cx="10001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4" name="Picture 20">
            <a:extLst>
              <a:ext uri="{FF2B5EF4-FFF2-40B4-BE49-F238E27FC236}">
                <a16:creationId xmlns:a16="http://schemas.microsoft.com/office/drawing/2014/main" id="{53705D20-909B-49D1-7BCD-0EF5181C1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797425"/>
            <a:ext cx="1152525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5" name="Picture 23">
            <a:extLst>
              <a:ext uri="{FF2B5EF4-FFF2-40B4-BE49-F238E27FC236}">
                <a16:creationId xmlns:a16="http://schemas.microsoft.com/office/drawing/2014/main" id="{7DDD4547-96DD-A509-D432-778FD6580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868863"/>
            <a:ext cx="1081088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69" name="WordArt 25">
            <a:extLst>
              <a:ext uri="{FF2B5EF4-FFF2-40B4-BE49-F238E27FC236}">
                <a16:creationId xmlns:a16="http://schemas.microsoft.com/office/drawing/2014/main" id="{F624C532-3BEA-295F-9E85-2A1D943BAD6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32138" y="765175"/>
            <a:ext cx="2808287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2024</a:t>
            </a:r>
          </a:p>
        </p:txBody>
      </p:sp>
      <p:pic>
        <p:nvPicPr>
          <p:cNvPr id="15378" name="Picture 26">
            <a:extLst>
              <a:ext uri="{FF2B5EF4-FFF2-40B4-BE49-F238E27FC236}">
                <a16:creationId xmlns:a16="http://schemas.microsoft.com/office/drawing/2014/main" id="{7062A934-C3B8-42DF-7714-4C1149D9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76250"/>
            <a:ext cx="1000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WordArt 24">
            <a:extLst>
              <a:ext uri="{FF2B5EF4-FFF2-40B4-BE49-F238E27FC236}">
                <a16:creationId xmlns:a16="http://schemas.microsoft.com/office/drawing/2014/main" id="{CFCA1E9C-01A0-5BA0-92C9-F71FBA193C5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17898" y="5489576"/>
            <a:ext cx="3308204" cy="86966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928"/>
              </a:avLst>
            </a:prstTxWarp>
          </a:bodyPr>
          <a:lstStyle/>
          <a:p>
            <a:pPr algn="ctr"/>
            <a:r>
              <a:rPr lang="fr-FR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Joueuses Paques</a:t>
            </a:r>
          </a:p>
          <a:p>
            <a:pPr algn="ctr"/>
            <a:r>
              <a:rPr lang="fr-FR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y@t@t@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13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07C29D2-6B03-6A9F-1BBF-3DF74CE7C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4665"/>
            <a:ext cx="8712968" cy="6048672"/>
          </a:xfrm>
          <a:prstGeom prst="rect">
            <a:avLst/>
          </a:prstGeom>
        </p:spPr>
      </p:pic>
      <p:sp>
        <p:nvSpPr>
          <p:cNvPr id="6" name="Rectangle 15">
            <a:extLst>
              <a:ext uri="{FF2B5EF4-FFF2-40B4-BE49-F238E27FC236}">
                <a16:creationId xmlns:a16="http://schemas.microsoft.com/office/drawing/2014/main" id="{367EEE9B-1263-4F27-F139-36D4814C4F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148" y="404663"/>
            <a:ext cx="8753704" cy="6048672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" name="Ovál 1">
            <a:extLst>
              <a:ext uri="{FF2B5EF4-FFF2-40B4-BE49-F238E27FC236}">
                <a16:creationId xmlns:a16="http://schemas.microsoft.com/office/drawing/2014/main" id="{7D4223A9-256E-57EC-F152-7A0F2C51221C}"/>
              </a:ext>
            </a:extLst>
          </p:cNvPr>
          <p:cNvSpPr/>
          <p:nvPr/>
        </p:nvSpPr>
        <p:spPr>
          <a:xfrm>
            <a:off x="3131840" y="4797152"/>
            <a:ext cx="1379345" cy="7200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13">
            <a:extLst>
              <a:ext uri="{FF2B5EF4-FFF2-40B4-BE49-F238E27FC236}">
                <a16:creationId xmlns:a16="http://schemas.microsoft.com/office/drawing/2014/main" id="{7B8DFBF0-68EB-48DD-0DE7-27FACDD72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219" y="4632860"/>
            <a:ext cx="1066741" cy="1239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16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4C2F8D-AB94-02F7-9DE6-BD6DD7956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8769340" cy="5832647"/>
          </a:xfrm>
          <a:prstGeom prst="rect">
            <a:avLst/>
          </a:prstGeom>
        </p:spPr>
      </p:pic>
      <p:sp>
        <p:nvSpPr>
          <p:cNvPr id="4" name="Rectangle 15">
            <a:extLst>
              <a:ext uri="{FF2B5EF4-FFF2-40B4-BE49-F238E27FC236}">
                <a16:creationId xmlns:a16="http://schemas.microsoft.com/office/drawing/2014/main" id="{AC33191B-E91D-14D4-A277-1E22E2FA7F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148" y="548682"/>
            <a:ext cx="8753704" cy="5832646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</p:spTree>
    <p:extLst>
      <p:ext uri="{BB962C8B-B14F-4D97-AF65-F5344CB8AC3E}">
        <p14:creationId xmlns:p14="http://schemas.microsoft.com/office/powerpoint/2010/main" val="231548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378</TotalTime>
  <Words>101</Words>
  <Application>Microsoft Office PowerPoint</Application>
  <PresentationFormat>Předvádění na obrazovce (4:3)</PresentationFormat>
  <Paragraphs>74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2" baseType="lpstr">
      <vt:lpstr>Arial</vt:lpstr>
      <vt:lpstr>Arial Black</vt:lpstr>
      <vt:lpstr>Curlz MT</vt:lpstr>
      <vt:lpstr>Elephant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131</cp:revision>
  <dcterms:created xsi:type="dcterms:W3CDTF">2020-02-21T13:54:42Z</dcterms:created>
  <dcterms:modified xsi:type="dcterms:W3CDTF">2024-03-28T10:23:43Z</dcterms:modified>
</cp:coreProperties>
</file>