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99" r:id="rId5"/>
    <p:sldId id="301" r:id="rId6"/>
    <p:sldId id="285" r:id="rId7"/>
    <p:sldId id="288" r:id="rId8"/>
    <p:sldId id="294" r:id="rId9"/>
    <p:sldId id="293" r:id="rId10"/>
    <p:sldId id="287" r:id="rId11"/>
    <p:sldId id="292" r:id="rId12"/>
    <p:sldId id="291" r:id="rId13"/>
    <p:sldId id="283" r:id="rId14"/>
    <p:sldId id="263" r:id="rId15"/>
    <p:sldId id="276" r:id="rId16"/>
    <p:sldId id="314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28.03.2024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298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g"/><Relationship Id="rId3" Type="http://schemas.openxmlformats.org/officeDocument/2006/relationships/image" Target="../media/image5.jpg"/><Relationship Id="rId7" Type="http://schemas.openxmlformats.org/officeDocument/2006/relationships/image" Target="../media/image9.jp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Relationship Id="rId9" Type="http://schemas.openxmlformats.org/officeDocument/2006/relationships/image" Target="../media/image17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gif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7" Type="http://schemas.openxmlformats.org/officeDocument/2006/relationships/image" Target="../media/image21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png"/><Relationship Id="rId5" Type="http://schemas.openxmlformats.org/officeDocument/2006/relationships/image" Target="../media/image24.gif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21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7.gif"/><Relationship Id="rId5" Type="http://schemas.openxmlformats.org/officeDocument/2006/relationships/image" Target="../media/image24.gif"/><Relationship Id="rId4" Type="http://schemas.openxmlformats.org/officeDocument/2006/relationships/image" Target="../media/image26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8.gif"/><Relationship Id="rId7" Type="http://schemas.openxmlformats.org/officeDocument/2006/relationships/image" Target="../media/image21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7" Type="http://schemas.openxmlformats.org/officeDocument/2006/relationships/image" Target="../media/image3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gif"/><Relationship Id="rId5" Type="http://schemas.openxmlformats.org/officeDocument/2006/relationships/image" Target="../media/image34.png"/><Relationship Id="rId4" Type="http://schemas.openxmlformats.org/officeDocument/2006/relationships/image" Target="../media/image24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38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gif"/><Relationship Id="rId5" Type="http://schemas.openxmlformats.org/officeDocument/2006/relationships/image" Target="../media/image21.gif"/><Relationship Id="rId4" Type="http://schemas.openxmlformats.org/officeDocument/2006/relationships/image" Target="../media/image3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7" Type="http://schemas.openxmlformats.org/officeDocument/2006/relationships/image" Target="../media/image4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gif"/><Relationship Id="rId5" Type="http://schemas.openxmlformats.org/officeDocument/2006/relationships/image" Target="../media/image21.gif"/><Relationship Id="rId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gif"/><Relationship Id="rId3" Type="http://schemas.openxmlformats.org/officeDocument/2006/relationships/image" Target="../media/image42.gif"/><Relationship Id="rId7" Type="http://schemas.openxmlformats.org/officeDocument/2006/relationships/image" Target="../media/image4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4.png"/><Relationship Id="rId5" Type="http://schemas.openxmlformats.org/officeDocument/2006/relationships/image" Target="../media/image24.gif"/><Relationship Id="rId4" Type="http://schemas.openxmlformats.org/officeDocument/2006/relationships/image" Target="../media/image4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4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4.gif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8BB046BB-BE3B-B004-498B-CB53F8B767DF}"/>
              </a:ext>
            </a:extLst>
          </p:cNvPr>
          <p:cNvSpPr/>
          <p:nvPr/>
        </p:nvSpPr>
        <p:spPr>
          <a:xfrm>
            <a:off x="0" y="1536174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Veselé velikonoce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2024</a:t>
            </a: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Joyeuses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Pâques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C1AF9B9F-A118-4A49-B71A-BE5E9CC7176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83862FFE-475E-4798-B9A9-68006CB72B3F}"/>
              </a:ext>
            </a:extLst>
          </p:cNvPr>
          <p:cNvSpPr/>
          <p:nvPr/>
        </p:nvSpPr>
        <p:spPr>
          <a:xfrm>
            <a:off x="1199456" y="2572107"/>
            <a:ext cx="252028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2024</a:t>
            </a:r>
            <a:r>
              <a:rPr lang="cs-CZ" sz="4800" b="1" cap="none" spc="0" dirty="0">
                <a:ln w="11430"/>
                <a:solidFill>
                  <a:schemeClr val="accent1">
                    <a:lumMod val="75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  <p:sndAc>
          <p:stSnd loop="1">
            <p:snd r:embed="rId2" name="12 Regento Stars - Regento Star wals .wav"/>
          </p:stSnd>
        </p:sndAc>
      </p:transition>
    </mc:Choice>
    <mc:Fallback xmlns="">
      <p:transition spd="slow" advClick="0" advTm="9000">
        <p:split orient="vert"/>
        <p:sndAc>
          <p:stSnd loop="1">
            <p:snd r:embed="rId4" name="12 Regento Stars - Regento Star wal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5373D76F-C84A-49AE-836C-EBC5F5250C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0070C0"/>
            </a:solidFill>
          </a:ln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1858E373-2B0F-44FD-BE59-DA70707B8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4896" y="1700808"/>
            <a:ext cx="4817168" cy="2520280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97D44746-1409-4F57-A7B9-109FC2337659}"/>
              </a:ext>
            </a:extLst>
          </p:cNvPr>
          <p:cNvSpPr/>
          <p:nvPr/>
        </p:nvSpPr>
        <p:spPr>
          <a:xfrm>
            <a:off x="1199456" y="1806786"/>
            <a:ext cx="632832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none" spc="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Veselé</a:t>
            </a:r>
          </a:p>
          <a:p>
            <a:pPr algn="ctr"/>
            <a:r>
              <a:rPr lang="cs-CZ" sz="4800" b="1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Velikonoce</a:t>
            </a:r>
          </a:p>
          <a:p>
            <a:pPr algn="ctr"/>
            <a:r>
              <a:rPr lang="cs-CZ" sz="4800" b="1" cap="none" spc="0" dirty="0">
                <a:ln w="11430"/>
                <a:solidFill>
                  <a:schemeClr val="accent5">
                    <a:lumMod val="50000"/>
                  </a:scheme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2024</a:t>
            </a: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6084F58A-8E0B-461D-A970-BBC61CDC3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3E5BEAAC-417C-460F-ABBD-C938D15460D2}"/>
              </a:ext>
            </a:extLst>
          </p:cNvPr>
          <p:cNvSpPr/>
          <p:nvPr/>
        </p:nvSpPr>
        <p:spPr>
          <a:xfrm>
            <a:off x="643466" y="643466"/>
            <a:ext cx="10905064" cy="5571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C1CD8012-C89C-42AE-8C2E-B985CC74D1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9950" y="627260"/>
            <a:ext cx="5531348" cy="4800600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D9119FED-3B56-462E-85D3-BA6E4D7E5A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870" y="1829504"/>
            <a:ext cx="2427528" cy="3198988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6879A3A9-B485-4239-8126-4C71C30389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03121" y="1862192"/>
            <a:ext cx="2427528" cy="3178416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E50CA78E-6E25-419D-9AE5-7097679AC89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4848" y="5322616"/>
            <a:ext cx="1944216" cy="842493"/>
          </a:xfrm>
          <a:prstGeom prst="rect">
            <a:avLst/>
          </a:prstGeom>
        </p:spPr>
      </p:pic>
      <p:sp>
        <p:nvSpPr>
          <p:cNvPr id="12" name="Obdélník 11">
            <a:extLst>
              <a:ext uri="{FF2B5EF4-FFF2-40B4-BE49-F238E27FC236}">
                <a16:creationId xmlns:a16="http://schemas.microsoft.com/office/drawing/2014/main" id="{090620A4-4752-4BC1-8839-9418089E5B64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47F95B80-42C3-4819-8BF0-F1E9955474A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634" y="5040608"/>
            <a:ext cx="2664296" cy="1079826"/>
          </a:xfrm>
          <a:prstGeom prst="rect">
            <a:avLst/>
          </a:prstGeom>
        </p:spPr>
      </p:pic>
      <p:pic>
        <p:nvPicPr>
          <p:cNvPr id="15" name="Obrázek 14">
            <a:extLst>
              <a:ext uri="{FF2B5EF4-FFF2-40B4-BE49-F238E27FC236}">
                <a16:creationId xmlns:a16="http://schemas.microsoft.com/office/drawing/2014/main" id="{41E202AB-EFBC-480A-A1CE-C79CF06D75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25982" y="5068903"/>
            <a:ext cx="2664296" cy="1079826"/>
          </a:xfrm>
          <a:prstGeom prst="rect">
            <a:avLst/>
          </a:prstGeom>
        </p:spPr>
      </p:pic>
      <p:pic>
        <p:nvPicPr>
          <p:cNvPr id="17" name="Obrázek 16">
            <a:extLst>
              <a:ext uri="{FF2B5EF4-FFF2-40B4-BE49-F238E27FC236}">
                <a16:creationId xmlns:a16="http://schemas.microsoft.com/office/drawing/2014/main" id="{7394254E-A80D-4B8B-8FF8-0823DE9903B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2842" y="908720"/>
            <a:ext cx="1009831" cy="1525424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8E767F3B-B929-45F4-AE7E-B1B0D9B2DC8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4187" y="1026385"/>
            <a:ext cx="1009831" cy="1525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084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6084F58A-8E0B-461D-A970-BBC61CDC3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3E5BEAAC-417C-460F-ABBD-C938D15460D2}"/>
              </a:ext>
            </a:extLst>
          </p:cNvPr>
          <p:cNvSpPr/>
          <p:nvPr/>
        </p:nvSpPr>
        <p:spPr>
          <a:xfrm>
            <a:off x="643466" y="643466"/>
            <a:ext cx="10905064" cy="557106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E1DD4092-10CC-49DE-A646-FC019732D1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7" y="2214360"/>
            <a:ext cx="2736304" cy="3478352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57FB5467-4F50-42C8-BDA8-BBA575A3FA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5998" y="2203234"/>
            <a:ext cx="2736305" cy="3500603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41246603-9C12-4EB2-B955-7838BBEE58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416" y="2819654"/>
            <a:ext cx="2562934" cy="2376622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58E4BC5B-5310-46BA-8559-63A80CD471F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7098" y="2728835"/>
            <a:ext cx="2546636" cy="2697578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D16E3406-857E-40E5-B11B-880ECFFEB1A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5255" y="771685"/>
            <a:ext cx="2075862" cy="2075862"/>
          </a:xfrm>
          <a:prstGeom prst="rect">
            <a:avLst/>
          </a:prstGeom>
        </p:spPr>
      </p:pic>
      <p:pic>
        <p:nvPicPr>
          <p:cNvPr id="14" name="Obrázek 13">
            <a:extLst>
              <a:ext uri="{FF2B5EF4-FFF2-40B4-BE49-F238E27FC236}">
                <a16:creationId xmlns:a16="http://schemas.microsoft.com/office/drawing/2014/main" id="{3B06C663-7FEC-4F17-A82C-1C2496714CB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20883" y="838855"/>
            <a:ext cx="1941522" cy="1941522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2EAF76BB-CD74-4088-B1C9-46C8F8CA253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028" y="771685"/>
            <a:ext cx="1477025" cy="1619545"/>
          </a:xfrm>
          <a:prstGeom prst="rect">
            <a:avLst/>
          </a:prstGeom>
        </p:spPr>
      </p:pic>
      <p:pic>
        <p:nvPicPr>
          <p:cNvPr id="22" name="Obrázek 21">
            <a:extLst>
              <a:ext uri="{FF2B5EF4-FFF2-40B4-BE49-F238E27FC236}">
                <a16:creationId xmlns:a16="http://schemas.microsoft.com/office/drawing/2014/main" id="{DA564CF2-B7F7-4E3D-B399-DB58B8F7F31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992" y="5235553"/>
            <a:ext cx="2124596" cy="956509"/>
          </a:xfrm>
          <a:prstGeom prst="rect">
            <a:avLst/>
          </a:prstGeom>
        </p:spPr>
      </p:pic>
      <p:pic>
        <p:nvPicPr>
          <p:cNvPr id="23" name="Obrázek 22">
            <a:extLst>
              <a:ext uri="{FF2B5EF4-FFF2-40B4-BE49-F238E27FC236}">
                <a16:creationId xmlns:a16="http://schemas.microsoft.com/office/drawing/2014/main" id="{FFAAC157-0DE3-495A-9BFC-2289935B3F3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4034" y="5258021"/>
            <a:ext cx="2124596" cy="956509"/>
          </a:xfrm>
          <a:prstGeom prst="rect">
            <a:avLst/>
          </a:prstGeom>
        </p:spPr>
      </p:pic>
      <p:sp>
        <p:nvSpPr>
          <p:cNvPr id="24" name="Obdélník 23">
            <a:extLst>
              <a:ext uri="{FF2B5EF4-FFF2-40B4-BE49-F238E27FC236}">
                <a16:creationId xmlns:a16="http://schemas.microsoft.com/office/drawing/2014/main" id="{9EEBA17B-EE8C-461B-8048-B40E0BA11E42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TextovéPole 25">
            <a:extLst>
              <a:ext uri="{FF2B5EF4-FFF2-40B4-BE49-F238E27FC236}">
                <a16:creationId xmlns:a16="http://schemas.microsoft.com/office/drawing/2014/main" id="{07991B00-2EE8-4F35-BB07-5F5608C21167}"/>
              </a:ext>
            </a:extLst>
          </p:cNvPr>
          <p:cNvSpPr txBox="1"/>
          <p:nvPr/>
        </p:nvSpPr>
        <p:spPr>
          <a:xfrm>
            <a:off x="4626636" y="5498036"/>
            <a:ext cx="382450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altLang="cs-CZ" sz="48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Veselé Velikonoce</a:t>
            </a:r>
            <a:endParaRPr lang="cs-CZ" sz="4800" dirty="0"/>
          </a:p>
        </p:txBody>
      </p:sp>
    </p:spTree>
    <p:extLst>
      <p:ext uri="{BB962C8B-B14F-4D97-AF65-F5344CB8AC3E}">
        <p14:creationId xmlns:p14="http://schemas.microsoft.com/office/powerpoint/2010/main" val="186898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6084F58A-8E0B-461D-A970-BBC61CDC33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70C2BD5-AB9B-42F8-A915-D5C5D882C4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3170" y="815199"/>
            <a:ext cx="5529189" cy="5227597"/>
          </a:xfrm>
          <a:prstGeom prst="rect">
            <a:avLst/>
          </a:prstGeom>
        </p:spPr>
      </p:pic>
      <p:pic>
        <p:nvPicPr>
          <p:cNvPr id="6" name="Picture 13" descr="113">
            <a:extLst>
              <a:ext uri="{FF2B5EF4-FFF2-40B4-BE49-F238E27FC236}">
                <a16:creationId xmlns:a16="http://schemas.microsoft.com/office/drawing/2014/main" id="{8708664F-7582-41D8-A3A5-5DDD290AE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5" y="1003269"/>
            <a:ext cx="5627687" cy="4851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012EE8B5-FB12-4BC2-BAEC-297FE86CFCC1}"/>
              </a:ext>
            </a:extLst>
          </p:cNvPr>
          <p:cNvSpPr/>
          <p:nvPr/>
        </p:nvSpPr>
        <p:spPr>
          <a:xfrm>
            <a:off x="2777529" y="5291198"/>
            <a:ext cx="494270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Joyeuses</a:t>
            </a:r>
            <a:r>
              <a:rPr lang="cs-CZ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54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Pâques</a:t>
            </a:r>
            <a:endParaRPr lang="cs-CZ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9" name="Picture 15">
            <a:extLst>
              <a:ext uri="{FF2B5EF4-FFF2-40B4-BE49-F238E27FC236}">
                <a16:creationId xmlns:a16="http://schemas.microsoft.com/office/drawing/2014/main" id="{9EDE1B02-AB04-41DB-BEDC-E63C56D946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089" y="643463"/>
            <a:ext cx="5400675" cy="728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8">
            <a:extLst>
              <a:ext uri="{FF2B5EF4-FFF2-40B4-BE49-F238E27FC236}">
                <a16:creationId xmlns:a16="http://schemas.microsoft.com/office/drawing/2014/main" id="{F3C2C491-1E4D-4796-A2C3-D8692B90BE1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8">
            <a:extLst>
              <a:ext uri="{FF2B5EF4-FFF2-40B4-BE49-F238E27FC236}">
                <a16:creationId xmlns:a16="http://schemas.microsoft.com/office/drawing/2014/main" id="{C7355FAD-5A9E-44DD-B5D1-34D320CFC39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77" y="719247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bdélník 11">
            <a:extLst>
              <a:ext uri="{FF2B5EF4-FFF2-40B4-BE49-F238E27FC236}">
                <a16:creationId xmlns:a16="http://schemas.microsoft.com/office/drawing/2014/main" id="{6F9E1BE6-A3B8-40DB-B13D-CBCF4E7D3019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3858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5FCB1888-2B78-4DE3-B4E9-0096B0954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B30435FC-CD18-46C0-A005-51EF6F0CFF1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6804" y="811736"/>
            <a:ext cx="5536516" cy="5234524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84D74C1E-DADF-49F9-A39C-41C528C762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80" y="2190251"/>
            <a:ext cx="4692914" cy="3856010"/>
          </a:xfrm>
          <a:prstGeom prst="rect">
            <a:avLst/>
          </a:prstGeom>
        </p:spPr>
      </p:pic>
      <p:sp>
        <p:nvSpPr>
          <p:cNvPr id="9" name="WordArt 14" descr="slide0002_image002">
            <a:extLst>
              <a:ext uri="{FF2B5EF4-FFF2-40B4-BE49-F238E27FC236}">
                <a16:creationId xmlns:a16="http://schemas.microsoft.com/office/drawing/2014/main" id="{804A19F0-0446-49E2-9C6F-EEC7ACDA7DD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66562" y="4843550"/>
            <a:ext cx="2303462" cy="667129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Vrolijk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sp>
        <p:nvSpPr>
          <p:cNvPr id="10" name="WordArt 15" descr="slide0002_image002">
            <a:extLst>
              <a:ext uri="{FF2B5EF4-FFF2-40B4-BE49-F238E27FC236}">
                <a16:creationId xmlns:a16="http://schemas.microsoft.com/office/drawing/2014/main" id="{B059F544-7CB5-41E7-A7E2-6A65ED7F79B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51221" y="5594814"/>
            <a:ext cx="2303461" cy="44072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Pasen</a:t>
            </a:r>
          </a:p>
        </p:txBody>
      </p:sp>
      <p:pic>
        <p:nvPicPr>
          <p:cNvPr id="11" name="Picture 15">
            <a:extLst>
              <a:ext uri="{FF2B5EF4-FFF2-40B4-BE49-F238E27FC236}">
                <a16:creationId xmlns:a16="http://schemas.microsoft.com/office/drawing/2014/main" id="{B80B5346-9AA3-4B7C-B3F0-B310617CCC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480" y="643463"/>
            <a:ext cx="5715000" cy="1011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id="{7ACA1C21-2DC3-46E7-8659-F176078B808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>
            <a:extLst>
              <a:ext uri="{FF2B5EF4-FFF2-40B4-BE49-F238E27FC236}">
                <a16:creationId xmlns:a16="http://schemas.microsoft.com/office/drawing/2014/main" id="{BD77F0C0-737D-4362-8EB3-0C7930D092D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77" y="719247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bdélník 13">
            <a:extLst>
              <a:ext uri="{FF2B5EF4-FFF2-40B4-BE49-F238E27FC236}">
                <a16:creationId xmlns:a16="http://schemas.microsoft.com/office/drawing/2014/main" id="{1E2F9414-410E-4028-8422-600B20D73F0E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2518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>
            <a:extLst>
              <a:ext uri="{FF2B5EF4-FFF2-40B4-BE49-F238E27FC236}">
                <a16:creationId xmlns:a16="http://schemas.microsoft.com/office/drawing/2014/main" id="{6DEA2CB7-2564-488B-B2E5-53981B0C1319}"/>
              </a:ext>
            </a:extLst>
          </p:cNvPr>
          <p:cNvSpPr/>
          <p:nvPr/>
        </p:nvSpPr>
        <p:spPr>
          <a:xfrm>
            <a:off x="643466" y="643466"/>
            <a:ext cx="10905065" cy="55710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44F28927-C48E-401B-89D1-CBD8E2D50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7">
            <a:extLst>
              <a:ext uri="{FF2B5EF4-FFF2-40B4-BE49-F238E27FC236}">
                <a16:creationId xmlns:a16="http://schemas.microsoft.com/office/drawing/2014/main" id="{15710FF2-929A-45C0-8B3B-750B0B154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278" y="812962"/>
            <a:ext cx="4708842" cy="52868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8F570634-AD11-446F-A67E-318B2701189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5525" y="812962"/>
            <a:ext cx="5713198" cy="5401569"/>
          </a:xfrm>
          <a:prstGeom prst="rect">
            <a:avLst/>
          </a:prstGeom>
        </p:spPr>
      </p:pic>
      <p:sp>
        <p:nvSpPr>
          <p:cNvPr id="11" name="WordArt 13" descr="slide0002_image002">
            <a:extLst>
              <a:ext uri="{FF2B5EF4-FFF2-40B4-BE49-F238E27FC236}">
                <a16:creationId xmlns:a16="http://schemas.microsoft.com/office/drawing/2014/main" id="{AA533968-471F-4FEB-B219-5A943641193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83941" y="4752658"/>
            <a:ext cx="1873250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Frohe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sp>
        <p:nvSpPr>
          <p:cNvPr id="12" name="WordArt 14" descr="slide0002_image002">
            <a:extLst>
              <a:ext uri="{FF2B5EF4-FFF2-40B4-BE49-F238E27FC236}">
                <a16:creationId xmlns:a16="http://schemas.microsoft.com/office/drawing/2014/main" id="{E9C3C132-014F-42FB-BB3C-887AE578903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83941" y="5483594"/>
            <a:ext cx="1944687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Ostern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pic>
        <p:nvPicPr>
          <p:cNvPr id="13" name="Picture 7">
            <a:extLst>
              <a:ext uri="{FF2B5EF4-FFF2-40B4-BE49-F238E27FC236}">
                <a16:creationId xmlns:a16="http://schemas.microsoft.com/office/drawing/2014/main" id="{D9375181-A761-43F5-8641-932952A1AAA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719" y="719247"/>
            <a:ext cx="1387362" cy="1134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">
            <a:extLst>
              <a:ext uri="{FF2B5EF4-FFF2-40B4-BE49-F238E27FC236}">
                <a16:creationId xmlns:a16="http://schemas.microsoft.com/office/drawing/2014/main" id="{6246C007-A27E-4E04-AF0B-EE41446D48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77" y="719247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8">
            <a:extLst>
              <a:ext uri="{FF2B5EF4-FFF2-40B4-BE49-F238E27FC236}">
                <a16:creationId xmlns:a16="http://schemas.microsoft.com/office/drawing/2014/main" id="{3D6DB5F7-0AA3-47AD-AE3A-C57181E978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Obdélník 15">
            <a:extLst>
              <a:ext uri="{FF2B5EF4-FFF2-40B4-BE49-F238E27FC236}">
                <a16:creationId xmlns:a16="http://schemas.microsoft.com/office/drawing/2014/main" id="{3774E7F1-7372-4689-B92C-85FAABFBFB78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209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5FCB1888-2B78-4DE3-B4E9-0096B0954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72B1B5E2-AD5A-4412-AB8F-47AFBF8EB0E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4682" y="791371"/>
            <a:ext cx="5579598" cy="5275257"/>
          </a:xfrm>
          <a:prstGeom prst="rect">
            <a:avLst/>
          </a:prstGeom>
        </p:spPr>
      </p:pic>
      <p:pic>
        <p:nvPicPr>
          <p:cNvPr id="8" name="Picture 6">
            <a:extLst>
              <a:ext uri="{FF2B5EF4-FFF2-40B4-BE49-F238E27FC236}">
                <a16:creationId xmlns:a16="http://schemas.microsoft.com/office/drawing/2014/main" id="{D02E56F6-66AB-4BC6-996C-F2EDADE77A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17659">
            <a:off x="827988" y="1887773"/>
            <a:ext cx="4333125" cy="38213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15">
            <a:extLst>
              <a:ext uri="{FF2B5EF4-FFF2-40B4-BE49-F238E27FC236}">
                <a16:creationId xmlns:a16="http://schemas.microsoft.com/office/drawing/2014/main" id="{527769F8-1B12-477A-8E3F-DD5089F20C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9946" y="1762119"/>
            <a:ext cx="1294334" cy="880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4" descr="218">
            <a:extLst>
              <a:ext uri="{FF2B5EF4-FFF2-40B4-BE49-F238E27FC236}">
                <a16:creationId xmlns:a16="http://schemas.microsoft.com/office/drawing/2014/main" id="{AB8A520B-30D3-4EA2-A9F0-823C9021C2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6652" y="4293602"/>
            <a:ext cx="1406627" cy="1090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>
            <a:extLst>
              <a:ext uri="{FF2B5EF4-FFF2-40B4-BE49-F238E27FC236}">
                <a16:creationId xmlns:a16="http://schemas.microsoft.com/office/drawing/2014/main" id="{920D67D3-EFB2-4B7D-8905-87706506A4F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788" y="5251593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8">
            <a:extLst>
              <a:ext uri="{FF2B5EF4-FFF2-40B4-BE49-F238E27FC236}">
                <a16:creationId xmlns:a16="http://schemas.microsoft.com/office/drawing/2014/main" id="{AE938B17-13BE-478D-8EC0-A9E6BD4F5F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16">
            <a:extLst>
              <a:ext uri="{FF2B5EF4-FFF2-40B4-BE49-F238E27FC236}">
                <a16:creationId xmlns:a16="http://schemas.microsoft.com/office/drawing/2014/main" id="{BCDE3228-7E6A-4954-BB0C-B885056C67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411" y="4293602"/>
            <a:ext cx="2710309" cy="1761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8" name="Obdélník 17">
            <a:extLst>
              <a:ext uri="{FF2B5EF4-FFF2-40B4-BE49-F238E27FC236}">
                <a16:creationId xmlns:a16="http://schemas.microsoft.com/office/drawing/2014/main" id="{A8AEA479-4201-4A5B-9025-1A55AAE684BD}"/>
              </a:ext>
            </a:extLst>
          </p:cNvPr>
          <p:cNvSpPr/>
          <p:nvPr/>
        </p:nvSpPr>
        <p:spPr>
          <a:xfrm>
            <a:off x="692600" y="551357"/>
            <a:ext cx="743840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48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Kellemes</a:t>
            </a:r>
            <a:r>
              <a:rPr lang="cs-CZ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48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Húsveti</a:t>
            </a:r>
            <a:r>
              <a:rPr lang="cs-CZ" sz="4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48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unnepeket</a:t>
            </a:r>
            <a:endParaRPr lang="cs-CZ" sz="4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accent6">
                  <a:lumMod val="7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sp>
        <p:nvSpPr>
          <p:cNvPr id="13" name="Obdélník 12">
            <a:extLst>
              <a:ext uri="{FF2B5EF4-FFF2-40B4-BE49-F238E27FC236}">
                <a16:creationId xmlns:a16="http://schemas.microsoft.com/office/drawing/2014/main" id="{D6B541F4-CF8A-49D8-BB1B-E422DEB40254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2628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>
            <a:extLst>
              <a:ext uri="{FF2B5EF4-FFF2-40B4-BE49-F238E27FC236}">
                <a16:creationId xmlns:a16="http://schemas.microsoft.com/office/drawing/2014/main" id="{6DEA2CB7-2564-488B-B2E5-53981B0C1319}"/>
              </a:ext>
            </a:extLst>
          </p:cNvPr>
          <p:cNvSpPr/>
          <p:nvPr/>
        </p:nvSpPr>
        <p:spPr>
          <a:xfrm>
            <a:off x="643466" y="643466"/>
            <a:ext cx="10905065" cy="55710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6">
            <a:extLst>
              <a:ext uri="{FF2B5EF4-FFF2-40B4-BE49-F238E27FC236}">
                <a16:creationId xmlns:a16="http://schemas.microsoft.com/office/drawing/2014/main" id="{44F28927-C48E-401B-89D1-CBD8E2D500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Obrázek 2">
            <a:extLst>
              <a:ext uri="{FF2B5EF4-FFF2-40B4-BE49-F238E27FC236}">
                <a16:creationId xmlns:a16="http://schemas.microsoft.com/office/drawing/2014/main" id="{618ECEE7-3AAD-4DAB-A6F2-6B21F1239A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710" y="861199"/>
            <a:ext cx="5520690" cy="5219561"/>
          </a:xfrm>
          <a:prstGeom prst="rect">
            <a:avLst/>
          </a:prstGeom>
        </p:spPr>
      </p:pic>
      <p:sp>
        <p:nvSpPr>
          <p:cNvPr id="8" name="WordArt 9" descr="slide0002_image002">
            <a:extLst>
              <a:ext uri="{FF2B5EF4-FFF2-40B4-BE49-F238E27FC236}">
                <a16:creationId xmlns:a16="http://schemas.microsoft.com/office/drawing/2014/main" id="{B6AB5528-D701-4D35-9171-EB19F6D0934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44525" y="4896909"/>
            <a:ext cx="1800225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Feliz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sp>
        <p:nvSpPr>
          <p:cNvPr id="11" name="WordArt 10" descr="slide0002_image002">
            <a:extLst>
              <a:ext uri="{FF2B5EF4-FFF2-40B4-BE49-F238E27FC236}">
                <a16:creationId xmlns:a16="http://schemas.microsoft.com/office/drawing/2014/main" id="{028DED09-1D4D-44F6-9C96-8F01BC9623C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600062" y="5483488"/>
            <a:ext cx="2089150" cy="5762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Páscoa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pic>
        <p:nvPicPr>
          <p:cNvPr id="12" name="Picture 16">
            <a:extLst>
              <a:ext uri="{FF2B5EF4-FFF2-40B4-BE49-F238E27FC236}">
                <a16:creationId xmlns:a16="http://schemas.microsoft.com/office/drawing/2014/main" id="{D837AD86-EF2A-41B5-9313-E29B3E156C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96167" y="861199"/>
            <a:ext cx="4844791" cy="5353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8">
            <a:extLst>
              <a:ext uri="{FF2B5EF4-FFF2-40B4-BE49-F238E27FC236}">
                <a16:creationId xmlns:a16="http://schemas.microsoft.com/office/drawing/2014/main" id="{4EFD0393-773D-4DAE-A725-90510E7B726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77" y="719247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8">
            <a:extLst>
              <a:ext uri="{FF2B5EF4-FFF2-40B4-BE49-F238E27FC236}">
                <a16:creationId xmlns:a16="http://schemas.microsoft.com/office/drawing/2014/main" id="{485BB605-B4B0-4082-A785-7DF1B726D30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DF778330-6CD9-4C61-B04C-D34804912C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5849" y="792225"/>
            <a:ext cx="1236088" cy="1793539"/>
          </a:xfrm>
          <a:prstGeom prst="rect">
            <a:avLst/>
          </a:prstGeom>
        </p:spPr>
      </p:pic>
      <p:sp>
        <p:nvSpPr>
          <p:cNvPr id="15" name="Obdélník 14">
            <a:extLst>
              <a:ext uri="{FF2B5EF4-FFF2-40B4-BE49-F238E27FC236}">
                <a16:creationId xmlns:a16="http://schemas.microsoft.com/office/drawing/2014/main" id="{7648B0C1-9088-40B7-8A20-456D74923997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9381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750841AE-9B05-46F6-974D-A53946DDE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6">
            <a:extLst>
              <a:ext uri="{FF2B5EF4-FFF2-40B4-BE49-F238E27FC236}">
                <a16:creationId xmlns:a16="http://schemas.microsoft.com/office/drawing/2014/main" id="{3FA292AE-7436-4381-BFC1-3F8DDD88B1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8157" y="825417"/>
            <a:ext cx="5577841" cy="5207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D2F0130-13A0-4CF2-9CE3-98428395F1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6438" y="825417"/>
            <a:ext cx="5577842" cy="5273595"/>
          </a:xfrm>
          <a:prstGeom prst="rect">
            <a:avLst/>
          </a:prstGeom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9D100A32-A352-4A6E-BFB1-1125AECC726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77" y="719247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B73D93E1-A3A7-484A-92DD-C87672635D5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WordArt 9" descr="slide0002_image002">
            <a:extLst>
              <a:ext uri="{FF2B5EF4-FFF2-40B4-BE49-F238E27FC236}">
                <a16:creationId xmlns:a16="http://schemas.microsoft.com/office/drawing/2014/main" id="{F061B6CE-A469-469D-824F-B3EBD6EA7AB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53698" y="4999355"/>
            <a:ext cx="1800225" cy="4318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Paste</a:t>
            </a:r>
          </a:p>
        </p:txBody>
      </p:sp>
      <p:sp>
        <p:nvSpPr>
          <p:cNvPr id="10" name="WordArt 10" descr="slide0002_image002">
            <a:extLst>
              <a:ext uri="{FF2B5EF4-FFF2-40B4-BE49-F238E27FC236}">
                <a16:creationId xmlns:a16="http://schemas.microsoft.com/office/drawing/2014/main" id="{B391CFA9-4CBC-4B1A-92D7-CD7079667A2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75408" y="5584640"/>
            <a:ext cx="2376487" cy="503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Fericit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7A783C3F-3D20-4A0B-9CD3-49A0A8EAD51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58813" y="709898"/>
            <a:ext cx="12096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bdélník 11">
            <a:extLst>
              <a:ext uri="{FF2B5EF4-FFF2-40B4-BE49-F238E27FC236}">
                <a16:creationId xmlns:a16="http://schemas.microsoft.com/office/drawing/2014/main" id="{FE0E1F4E-F469-4660-99FF-C1DB4DE6481C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499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750841AE-9B05-46F6-974D-A53946DDE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104A424-AB5E-482E-A888-177519095C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1149106"/>
            <a:ext cx="5296719" cy="4898816"/>
          </a:xfrm>
          <a:prstGeom prst="rect">
            <a:avLst/>
          </a:prstGeom>
        </p:spPr>
      </p:pic>
      <p:pic>
        <p:nvPicPr>
          <p:cNvPr id="6" name="Picture 9">
            <a:extLst>
              <a:ext uri="{FF2B5EF4-FFF2-40B4-BE49-F238E27FC236}">
                <a16:creationId xmlns:a16="http://schemas.microsoft.com/office/drawing/2014/main" id="{AB02C006-3859-48EC-B2E7-F46414F6C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281" y="1149106"/>
            <a:ext cx="4954441" cy="50654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8">
            <a:extLst>
              <a:ext uri="{FF2B5EF4-FFF2-40B4-BE49-F238E27FC236}">
                <a16:creationId xmlns:a16="http://schemas.microsoft.com/office/drawing/2014/main" id="{991C6537-D254-41ED-AF26-4FFBEFC58C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77" y="719247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>
            <a:extLst>
              <a:ext uri="{FF2B5EF4-FFF2-40B4-BE49-F238E27FC236}">
                <a16:creationId xmlns:a16="http://schemas.microsoft.com/office/drawing/2014/main" id="{C7695623-D832-457B-9A79-5F46E7E3AC0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WordArt 13" descr="slide0002_image002">
            <a:extLst>
              <a:ext uri="{FF2B5EF4-FFF2-40B4-BE49-F238E27FC236}">
                <a16:creationId xmlns:a16="http://schemas.microsoft.com/office/drawing/2014/main" id="{F3EB067B-F6A6-4921-BE60-EE1E39693C2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750887" y="4434840"/>
            <a:ext cx="1472873" cy="486746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Paste</a:t>
            </a:r>
          </a:p>
        </p:txBody>
      </p:sp>
      <p:sp>
        <p:nvSpPr>
          <p:cNvPr id="12" name="WordArt 14" descr="slide0002_image002">
            <a:extLst>
              <a:ext uri="{FF2B5EF4-FFF2-40B4-BE49-F238E27FC236}">
                <a16:creationId xmlns:a16="http://schemas.microsoft.com/office/drawing/2014/main" id="{17F420FD-1424-4AE9-9E48-9B767A42031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402584" y="5241086"/>
            <a:ext cx="2369815" cy="59342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Fericit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591C179-CF8A-41B0-93C6-50CC0DC46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786" y="744647"/>
            <a:ext cx="1079500" cy="1073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Obdélník 9">
            <a:extLst>
              <a:ext uri="{FF2B5EF4-FFF2-40B4-BE49-F238E27FC236}">
                <a16:creationId xmlns:a16="http://schemas.microsoft.com/office/drawing/2014/main" id="{9D28CE95-3BE3-4217-AE40-91A43E2144BF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9997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5FCB1888-2B78-4DE3-B4E9-0096B0954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97FE31C9-B7E2-4010-A02B-EF88E89B966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9012" y="1220427"/>
            <a:ext cx="5165521" cy="4883765"/>
          </a:xfrm>
          <a:prstGeom prst="rect">
            <a:avLst/>
          </a:prstGeom>
        </p:spPr>
      </p:pic>
      <p:pic>
        <p:nvPicPr>
          <p:cNvPr id="11" name="Obrázek 10">
            <a:extLst>
              <a:ext uri="{FF2B5EF4-FFF2-40B4-BE49-F238E27FC236}">
                <a16:creationId xmlns:a16="http://schemas.microsoft.com/office/drawing/2014/main" id="{0A1326B6-D660-4FD0-BB04-1ED382D79A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601" y="1295400"/>
            <a:ext cx="5165521" cy="4733821"/>
          </a:xfrm>
          <a:prstGeom prst="rect">
            <a:avLst/>
          </a:prstGeom>
        </p:spPr>
      </p:pic>
      <p:sp>
        <p:nvSpPr>
          <p:cNvPr id="12" name="WordArt 14" descr="slide0002_image002">
            <a:extLst>
              <a:ext uri="{FF2B5EF4-FFF2-40B4-BE49-F238E27FC236}">
                <a16:creationId xmlns:a16="http://schemas.microsoft.com/office/drawing/2014/main" id="{00C0C22E-E2CA-49A5-AA06-3DB841E4277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959206" y="858471"/>
            <a:ext cx="4053522" cy="503238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Wesolych</a:t>
            </a:r>
            <a:r>
              <a:rPr lang="cs-CZ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 </a:t>
            </a:r>
            <a:r>
              <a:rPr lang="cs-CZ" b="1" kern="10" spc="-90" dirty="0" err="1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Šwiat</a:t>
            </a:r>
            <a:endParaRPr lang="cs-CZ" b="1" kern="10" spc="-90" dirty="0">
              <a:ln w="9525">
                <a:solidFill>
                  <a:srgbClr val="000000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tile tx="0" ty="0" sx="100000" sy="100000" flip="none" algn="tl"/>
              </a:blipFill>
              <a:cs typeface="Arial" panose="020B0604020202020204" pitchFamily="34" charset="0"/>
            </a:endParaRPr>
          </a:p>
        </p:txBody>
      </p:sp>
      <p:pic>
        <p:nvPicPr>
          <p:cNvPr id="15" name="Picture 13">
            <a:extLst>
              <a:ext uri="{FF2B5EF4-FFF2-40B4-BE49-F238E27FC236}">
                <a16:creationId xmlns:a16="http://schemas.microsoft.com/office/drawing/2014/main" id="{CCDE3013-6706-4950-8BD0-9D5D565839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4181" y="2555025"/>
            <a:ext cx="1405025" cy="17479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5">
            <a:extLst>
              <a:ext uri="{FF2B5EF4-FFF2-40B4-BE49-F238E27FC236}">
                <a16:creationId xmlns:a16="http://schemas.microsoft.com/office/drawing/2014/main" id="{7D9B4C3F-71B3-4639-8A61-70AB5DE632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8122" y="4559276"/>
            <a:ext cx="1648771" cy="14402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8">
            <a:extLst>
              <a:ext uri="{FF2B5EF4-FFF2-40B4-BE49-F238E27FC236}">
                <a16:creationId xmlns:a16="http://schemas.microsoft.com/office/drawing/2014/main" id="{0F48AF39-B085-4468-A5B4-AC4DF2C54E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0077" y="719247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8">
            <a:extLst>
              <a:ext uri="{FF2B5EF4-FFF2-40B4-BE49-F238E27FC236}">
                <a16:creationId xmlns:a16="http://schemas.microsoft.com/office/drawing/2014/main" id="{B79A3B22-F044-40CD-B758-7B8F94C7BEA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3834" y="812962"/>
            <a:ext cx="523875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bdélník 9">
            <a:extLst>
              <a:ext uri="{FF2B5EF4-FFF2-40B4-BE49-F238E27FC236}">
                <a16:creationId xmlns:a16="http://schemas.microsoft.com/office/drawing/2014/main" id="{86AA3417-8982-4816-86CB-23257D802AB2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0697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5FCB1888-2B78-4DE3-B4E9-0096B09540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83C23C7B-C98F-4C50-8E78-50E39E756A3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040" y="-1097280"/>
            <a:ext cx="8016240" cy="8321040"/>
          </a:xfrm>
          <a:prstGeom prst="rect">
            <a:avLst/>
          </a:prstGeom>
        </p:spPr>
      </p:pic>
      <p:pic>
        <p:nvPicPr>
          <p:cNvPr id="6" name="Picture 10">
            <a:extLst>
              <a:ext uri="{FF2B5EF4-FFF2-40B4-BE49-F238E27FC236}">
                <a16:creationId xmlns:a16="http://schemas.microsoft.com/office/drawing/2014/main" id="{0CA60C0B-088F-4074-8338-0F81EC0E2A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642" y="2456289"/>
            <a:ext cx="2731637" cy="375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1">
            <a:extLst>
              <a:ext uri="{FF2B5EF4-FFF2-40B4-BE49-F238E27FC236}">
                <a16:creationId xmlns:a16="http://schemas.microsoft.com/office/drawing/2014/main" id="{EAB19A68-E03B-4F45-89D4-1B13F7E05B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3920" y="2377421"/>
            <a:ext cx="2731637" cy="38351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WordArt 12" descr="slide0002_image002">
            <a:extLst>
              <a:ext uri="{FF2B5EF4-FFF2-40B4-BE49-F238E27FC236}">
                <a16:creationId xmlns:a16="http://schemas.microsoft.com/office/drawing/2014/main" id="{8E538762-8667-4387-94C6-911B8B624A0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337559" y="870268"/>
            <a:ext cx="5513069" cy="576262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764"/>
              </a:avLst>
            </a:prstTxWarp>
          </a:bodyPr>
          <a:lstStyle/>
          <a:p>
            <a:pPr algn="ctr"/>
            <a:r>
              <a:rPr lang="cs-CZ" b="1" kern="10" spc="-9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tile tx="0" ty="0" sx="100000" sy="100000" flip="none" algn="tl"/>
                </a:blipFill>
                <a:cs typeface="Arial" panose="020B0604020202020204" pitchFamily="34" charset="0"/>
              </a:rPr>
              <a:t>Veselé velikonoce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A4FC5F96-6C80-4D48-A33B-FC6B3CB4CC5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5786" y="826469"/>
            <a:ext cx="1554614" cy="1554614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1ADF5746-7FB5-447C-83EC-9BF7D6FDA92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69973" y="826469"/>
            <a:ext cx="1554614" cy="1554614"/>
          </a:xfrm>
          <a:prstGeom prst="rect">
            <a:avLst/>
          </a:prstGeom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272E706E-75C9-4546-80E3-33252FA23EE9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6">
            <a:extLst>
              <a:ext uri="{FF2B5EF4-FFF2-40B4-BE49-F238E27FC236}">
                <a16:creationId xmlns:a16="http://schemas.microsoft.com/office/drawing/2014/main" id="{D819BD0A-5C12-44DD-8D96-A2A720C94C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4" cy="55710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0FA0ABD1-D442-4E21-B319-821D85588C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054728"/>
            <a:ext cx="4380158" cy="4161849"/>
          </a:xfrm>
          <a:prstGeom prst="rect">
            <a:avLst/>
          </a:prstGeom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30549FD2-CB75-4EB2-B891-5E471F51CA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844" y="1098176"/>
            <a:ext cx="4191829" cy="4191829"/>
          </a:xfrm>
          <a:prstGeom prst="rect">
            <a:avLst/>
          </a:prstGeom>
        </p:spPr>
      </p:pic>
      <p:pic>
        <p:nvPicPr>
          <p:cNvPr id="7" name="Picture 18">
            <a:extLst>
              <a:ext uri="{FF2B5EF4-FFF2-40B4-BE49-F238E27FC236}">
                <a16:creationId xmlns:a16="http://schemas.microsoft.com/office/drawing/2014/main" id="{B6F551E6-1834-4C04-9EDC-FBBF83A534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698" y="902753"/>
            <a:ext cx="5314248" cy="49005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CE793EBF-E933-444E-A667-B4AC94527C2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4538" y="5492928"/>
            <a:ext cx="10782924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Vrolijk</a:t>
            </a:r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  Pasen   </a:t>
            </a:r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Frohe</a:t>
            </a:r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 </a:t>
            </a:r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Ostern</a:t>
            </a:r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  </a:t>
            </a:r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Joyeuses</a:t>
            </a:r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 </a:t>
            </a:r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Paques</a:t>
            </a:r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  Veselé Velikonoce</a:t>
            </a:r>
            <a:endParaRPr lang="nl-BE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12D22D0C-F211-42E6-AC24-03502A5F53C0}"/>
              </a:ext>
            </a:extLst>
          </p:cNvPr>
          <p:cNvSpPr/>
          <p:nvPr/>
        </p:nvSpPr>
        <p:spPr>
          <a:xfrm>
            <a:off x="643466" y="640976"/>
            <a:ext cx="10905064" cy="5559838"/>
          </a:xfrm>
          <a:prstGeom prst="rect">
            <a:avLst/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6000">
        <p:split orient="vert"/>
      </p:transition>
    </mc:Choice>
    <mc:Fallback>
      <p:transition spd="slow" advClick="0" advTm="6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CEDE2A85-A59D-74BF-97DA-97AE0C014341}"/>
              </a:ext>
            </a:extLst>
          </p:cNvPr>
          <p:cNvSpPr/>
          <p:nvPr/>
        </p:nvSpPr>
        <p:spPr>
          <a:xfrm>
            <a:off x="695400" y="548680"/>
            <a:ext cx="10801200" cy="5632282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6">
            <a:extLst>
              <a:ext uri="{FF2B5EF4-FFF2-40B4-BE49-F238E27FC236}">
                <a16:creationId xmlns:a16="http://schemas.microsoft.com/office/drawing/2014/main" id="{48DA01FA-E2D5-7AC0-8AE1-924BF6A835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3681" y="930415"/>
            <a:ext cx="6842125" cy="4868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432F17C5-CF63-4CC3-CD44-70BEC9210D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2597" y="765048"/>
            <a:ext cx="200488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Veselé</a:t>
            </a:r>
          </a:p>
          <a:p>
            <a:pPr algn="ctr"/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velikonoce</a:t>
            </a:r>
            <a:endParaRPr lang="nl-BE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9" name="Text Box 47">
            <a:extLst>
              <a:ext uri="{FF2B5EF4-FFF2-40B4-BE49-F238E27FC236}">
                <a16:creationId xmlns:a16="http://schemas.microsoft.com/office/drawing/2014/main" id="{CF7E9831-D8EF-B3D4-35D6-4B6821200F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8249" y="2503438"/>
            <a:ext cx="198233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Vrolijk</a:t>
            </a:r>
            <a:endParaRPr lang="cs-CZ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  <a:p>
            <a:pPr algn="ctr"/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Pasen</a:t>
            </a:r>
            <a:endParaRPr lang="nl-BE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10" name="Text Box 47">
            <a:extLst>
              <a:ext uri="{FF2B5EF4-FFF2-40B4-BE49-F238E27FC236}">
                <a16:creationId xmlns:a16="http://schemas.microsoft.com/office/drawing/2014/main" id="{5660B875-5589-4D3A-4808-321201FDAB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2887" y="4342200"/>
            <a:ext cx="1982331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Joeuses</a:t>
            </a:r>
            <a:endParaRPr lang="cs-CZ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paques</a:t>
            </a:r>
            <a:endParaRPr lang="nl-BE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11" name="Text Box 47">
            <a:extLst>
              <a:ext uri="{FF2B5EF4-FFF2-40B4-BE49-F238E27FC236}">
                <a16:creationId xmlns:a16="http://schemas.microsoft.com/office/drawing/2014/main" id="{76FD4AD3-4CBC-130B-158B-2E84723250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33548" y="765048"/>
            <a:ext cx="200488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>
                <a:solidFill>
                  <a:srgbClr val="A50021"/>
                </a:solidFill>
                <a:latin typeface="Edwardian Script ITC" panose="030303020407070D0804" pitchFamily="66" charset="0"/>
              </a:rPr>
              <a:t>Happy</a:t>
            </a:r>
          </a:p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Easter</a:t>
            </a:r>
            <a:endParaRPr lang="nl-BE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12" name="Text Box 47">
            <a:extLst>
              <a:ext uri="{FF2B5EF4-FFF2-40B4-BE49-F238E27FC236}">
                <a16:creationId xmlns:a16="http://schemas.microsoft.com/office/drawing/2014/main" id="{F5694892-3AC5-1C96-35E3-7995A21BB1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49081" y="2540595"/>
            <a:ext cx="200488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Frohe</a:t>
            </a:r>
            <a:endParaRPr lang="cs-CZ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Ostern</a:t>
            </a:r>
            <a:endParaRPr lang="nl-BE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13" name="Text Box 47">
            <a:extLst>
              <a:ext uri="{FF2B5EF4-FFF2-40B4-BE49-F238E27FC236}">
                <a16:creationId xmlns:a16="http://schemas.microsoft.com/office/drawing/2014/main" id="{6D91A5C2-68BD-8B03-8A36-79C82B57FD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48138" y="4317405"/>
            <a:ext cx="2004882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Feliz</a:t>
            </a:r>
            <a:endParaRPr lang="cs-CZ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  <a:p>
            <a:pPr algn="ctr"/>
            <a:r>
              <a:rPr lang="cs-CZ" altLang="cs-CZ" sz="4000" b="1" dirty="0" err="1">
                <a:solidFill>
                  <a:srgbClr val="A50021"/>
                </a:solidFill>
                <a:latin typeface="Edwardian Script ITC" panose="030303020407070D0804" pitchFamily="66" charset="0"/>
              </a:rPr>
              <a:t>Páscoa</a:t>
            </a:r>
            <a:endParaRPr lang="nl-BE" altLang="cs-CZ" sz="4000" b="1" dirty="0">
              <a:solidFill>
                <a:srgbClr val="A50021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8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0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2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4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6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407</TotalTime>
  <Words>62</Words>
  <Application>Microsoft Office PowerPoint</Application>
  <PresentationFormat>Širokoúhlá obrazovka</PresentationFormat>
  <Paragraphs>37</Paragraphs>
  <Slides>16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9" baseType="lpstr">
      <vt:lpstr>Arial</vt:lpstr>
      <vt:lpstr>Edwardian Script ITC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109</cp:revision>
  <dcterms:created xsi:type="dcterms:W3CDTF">2020-02-21T13:54:42Z</dcterms:created>
  <dcterms:modified xsi:type="dcterms:W3CDTF">2024-03-28T09:35:34Z</dcterms:modified>
</cp:coreProperties>
</file>