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VtZgWJiwKqH2sy7gIk/tg==" hashData="h/AjKtsuPlOoY4bHX7gYFhHsQ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1BF5"/>
    <a:srgbClr val="C49500"/>
    <a:srgbClr val="00458A"/>
    <a:srgbClr val="482DD1"/>
    <a:srgbClr val="2D2DFF"/>
    <a:srgbClr val="0D0DFF"/>
    <a:srgbClr val="002448"/>
    <a:srgbClr val="005E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068" autoAdjust="0"/>
    <p:restoredTop sz="94660"/>
  </p:normalViewPr>
  <p:slideViewPr>
    <p:cSldViewPr>
      <p:cViewPr>
        <p:scale>
          <a:sx n="75" d="100"/>
          <a:sy n="75" d="100"/>
        </p:scale>
        <p:origin x="-1378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A0CE14-049C-44CE-8368-937290410B4C}" type="datetimeFigureOut">
              <a:rPr lang="fr-FR"/>
              <a:pPr>
                <a:defRPr/>
              </a:pPr>
              <a:t>15/03/2024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2C8E57C-CF6D-4992-BB9D-F6EB3B03E3B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861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1571AE9-3C51-4802-BF3F-68FCC447348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5A8737D-87DC-48FF-918E-A20978C6A84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BD9170-7ABA-4BF1-8F53-AFA961EC975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EFF4F-5938-4E63-B405-874122F71C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8317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3BA22-BEC4-4DA3-9C94-B227104AA7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9275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A6520-71BD-492D-8C9B-011479AF07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9349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01694-2E12-4E95-AE67-6E3ACFDCF7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0933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6DD7C8-3D7C-40BE-866F-FB8326658E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6784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5D0C2-B12E-4631-96D1-5696DFB159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8370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6A087-D6A7-4116-8B5D-05919C1821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9818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9A594-8450-4230-BE7C-461ECF11FE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5941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81D8F-F084-4D57-B117-0834329A2C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9650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1755A-D2B3-4D77-9BF2-01C0FF2D7F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6746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C5DC0-EA2D-4A9F-8139-BA169CC6A1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1043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rgbClr val="7030A0"/>
            </a:gs>
            <a:gs pos="87000">
              <a:srgbClr val="C49500"/>
            </a:gs>
            <a:gs pos="92000">
              <a:schemeClr val="accent4">
                <a:lumMod val="1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3A19F4E-D0A3-4EF4-9E76-A9E4F1BD56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gif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6.gif"/><Relationship Id="rId21" Type="http://schemas.openxmlformats.org/officeDocument/2006/relationships/audio" Target="../media/audio7.wav"/><Relationship Id="rId34" Type="http://schemas.openxmlformats.org/officeDocument/2006/relationships/image" Target="../media/image31.png"/><Relationship Id="rId42" Type="http://schemas.openxmlformats.org/officeDocument/2006/relationships/image" Target="../media/image39.png"/><Relationship Id="rId47" Type="http://schemas.openxmlformats.org/officeDocument/2006/relationships/image" Target="../media/image44.png"/><Relationship Id="rId50" Type="http://schemas.openxmlformats.org/officeDocument/2006/relationships/image" Target="../media/image46.jpeg"/><Relationship Id="rId55" Type="http://schemas.openxmlformats.org/officeDocument/2006/relationships/image" Target="../media/image50.gif"/><Relationship Id="rId7" Type="http://schemas.openxmlformats.org/officeDocument/2006/relationships/image" Target="../media/image13.gif"/><Relationship Id="rId12" Type="http://schemas.openxmlformats.org/officeDocument/2006/relationships/image" Target="../media/image18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image" Target="../media/image30.png"/><Relationship Id="rId38" Type="http://schemas.openxmlformats.org/officeDocument/2006/relationships/image" Target="../media/image35.png"/><Relationship Id="rId46" Type="http://schemas.openxmlformats.org/officeDocument/2006/relationships/image" Target="../media/image43.png"/><Relationship Id="rId59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11.wav"/><Relationship Id="rId41" Type="http://schemas.openxmlformats.org/officeDocument/2006/relationships/image" Target="../media/image38.png"/><Relationship Id="rId54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4.png"/><Relationship Id="rId40" Type="http://schemas.openxmlformats.org/officeDocument/2006/relationships/image" Target="../media/image37.jpeg"/><Relationship Id="rId45" Type="http://schemas.openxmlformats.org/officeDocument/2006/relationships/image" Target="../media/image42.png"/><Relationship Id="rId53" Type="http://schemas.openxmlformats.org/officeDocument/2006/relationships/image" Target="../media/image48.jpeg"/><Relationship Id="rId58" Type="http://schemas.openxmlformats.org/officeDocument/2006/relationships/image" Target="../media/image53.gif"/><Relationship Id="rId5" Type="http://schemas.openxmlformats.org/officeDocument/2006/relationships/image" Target="../media/image6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openxmlformats.org/officeDocument/2006/relationships/image" Target="../media/image33.png"/><Relationship Id="rId49" Type="http://schemas.openxmlformats.org/officeDocument/2006/relationships/audio" Target="../media/audio12.wav"/><Relationship Id="rId57" Type="http://schemas.openxmlformats.org/officeDocument/2006/relationships/image" Target="../media/image52.gif"/><Relationship Id="rId10" Type="http://schemas.openxmlformats.org/officeDocument/2006/relationships/image" Target="../media/image16.gif"/><Relationship Id="rId19" Type="http://schemas.openxmlformats.org/officeDocument/2006/relationships/audio" Target="../media/audio6.wav"/><Relationship Id="rId31" Type="http://schemas.openxmlformats.org/officeDocument/2006/relationships/audio" Target="../media/audio3.wav"/><Relationship Id="rId44" Type="http://schemas.openxmlformats.org/officeDocument/2006/relationships/image" Target="../media/image41.png"/><Relationship Id="rId52" Type="http://schemas.openxmlformats.org/officeDocument/2006/relationships/audio" Target="../media/audio13.wav"/><Relationship Id="rId60" Type="http://schemas.openxmlformats.org/officeDocument/2006/relationships/image" Target="../media/image54.jpe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image" Target="../media/image32.png"/><Relationship Id="rId43" Type="http://schemas.openxmlformats.org/officeDocument/2006/relationships/image" Target="../media/image40.png"/><Relationship Id="rId48" Type="http://schemas.openxmlformats.org/officeDocument/2006/relationships/image" Target="../media/image45.png"/><Relationship Id="rId56" Type="http://schemas.openxmlformats.org/officeDocument/2006/relationships/image" Target="../media/image51.png"/><Relationship Id="rId8" Type="http://schemas.openxmlformats.org/officeDocument/2006/relationships/image" Target="../media/image14.gif"/><Relationship Id="rId51" Type="http://schemas.openxmlformats.org/officeDocument/2006/relationships/image" Target="../media/image47.png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JCL\Desktop\haut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haut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011238"/>
            <a:ext cx="6532563" cy="47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e t857.wav">
            <a:hlinkClick r:id="" action="ppaction://media"/>
          </p:cNvPr>
          <p:cNvPicPr>
            <a:picLocks noRot="1" noChangeAspect="1"/>
          </p:cNvPicPr>
          <p:nvPr>
            <a:wavAudioFile r:embed="rId1" name="Le tourni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5. 857.wav">
            <a:hlinkClick r:id="" action="ppaction://media"/>
          </p:cNvPr>
          <p:cNvPicPr>
            <a:picLocks noRot="1" noChangeAspect="1"/>
          </p:cNvPicPr>
          <p:nvPr>
            <a:wavAudioFile r:embed="rId2" name="05. Les arbres se souviennen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6049963"/>
            <a:ext cx="106362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87650"/>
            <a:ext cx="1301750" cy="13208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781BF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5" y="1551728"/>
            <a:ext cx="408108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12" descr="C:\Users\JCL\Desktop\Star Academy - Iconique (2022)\uF6i2FV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1628775"/>
            <a:ext cx="36004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0. Moi Lolita (Carla).wav">
            <a:hlinkClick r:id="" action="ppaction://media"/>
          </p:cNvPr>
          <p:cNvPicPr>
            <a:picLocks noRot="1" noChangeAspect="1"/>
          </p:cNvPicPr>
          <p:nvPr>
            <a:wavAudioFile r:embed="rId3" name="10. Moi Lolita (Carla)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haut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\Desktop\haut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011238"/>
            <a:ext cx="6532563" cy="47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38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87500" y="1860550"/>
            <a:ext cx="6049963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Ne partez pas sans 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Même pas mal (Louis)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Bonjour, je me présente (Enola)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Plus fort (Léa)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De là-haut (Anisha)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Voilà (Enola &amp; Louis)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Imagine (Julien)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Dans un autre monde (Anisha, Léa &amp; Tiana)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Laissez-moi danser (Paola)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Moi Lolita (Carla)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Écris l'histoire (Chris, Léa &amp; Stan)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Ne partez pas sans moi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Même pas mal (Louis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Plus fort (Léa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Bonjour, je me présente (Enola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De là-haut (Anisha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Imagine (Julien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Dans un autre monde (Anisha, Léa &amp; Tiana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Laissez-moi danser (Paola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Moi Lolita (Carla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01750"/>
            <a:ext cx="663575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746250"/>
            <a:ext cx="2952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4764088"/>
            <a:ext cx="75882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3125" y="3336925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Picture 6" descr="C:\Users\Marie-Jose\Desktop\NUMEROS JUKEBOX NOIR\6 (FILEminimizer).jpg">
            <a:hlinkClick r:id="" action="ppaction://noaction" highlightClick="1">
              <a:snd r:embed="rId49" name="06. Voilà (Enola &amp; Louis)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1" descr="C:\Users\Marie-Jose\Desktop\NUMEROS JUKEBOX NOIR\11 (FILEminimizer).jpg">
            <a:hlinkClick r:id="" action="ppaction://noaction" highlightClick="1">
              <a:snd r:embed="rId52" name="11. Écris l'histoire (Chris, Léa &amp; Stan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878138"/>
            <a:ext cx="45085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0" y="4051300"/>
            <a:ext cx="654050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33094" y="6003131"/>
            <a:ext cx="31273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>
          <a:xfrm>
            <a:off x="4141788" y="6223000"/>
            <a:ext cx="862012" cy="368300"/>
          </a:xfrm>
          <a:prstGeom prst="frame">
            <a:avLst>
              <a:gd name="adj1" fmla="val 11262"/>
            </a:avLst>
          </a:prstGeom>
          <a:blipFill dpi="0" rotWithShape="1"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2" name="Image 2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6308725"/>
            <a:ext cx="576263" cy="19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2" descr="C:\Users\JCL\Desktop\Star Academy - Iconique (2022)\uF6i2FV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14488"/>
            <a:ext cx="1365250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39875"/>
            <a:ext cx="1506538" cy="1370013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</Words>
  <Application>Microsoft Office PowerPoint</Application>
  <PresentationFormat>Affichage à l'écran (4:3)</PresentationFormat>
  <Paragraphs>14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2024-03-15T12:04:01Z</dcterms:modified>
</cp:coreProperties>
</file>