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6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6">
            <a:hlinkClick r:id="" action="ppaction://media"/>
            <a:extLst>
              <a:ext uri="{FF2B5EF4-FFF2-40B4-BE49-F238E27FC236}">
                <a16:creationId xmlns:a16="http://schemas.microsoft.com/office/drawing/2014/main" id="{F296C4C1-CEC8-B614-751C-390D3524795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03848" y="260648"/>
            <a:ext cx="3430228" cy="5377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8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281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98</cp:revision>
  <dcterms:created xsi:type="dcterms:W3CDTF">2020-02-21T13:54:42Z</dcterms:created>
  <dcterms:modified xsi:type="dcterms:W3CDTF">2024-03-07T16:11:56Z</dcterms:modified>
</cp:coreProperties>
</file>