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5">
            <a:hlinkClick r:id="" action="ppaction://media"/>
            <a:extLst>
              <a:ext uri="{FF2B5EF4-FFF2-40B4-BE49-F238E27FC236}">
                <a16:creationId xmlns:a16="http://schemas.microsoft.com/office/drawing/2014/main" id="{0C9D118D-6F07-E309-FDD7-1D9AD6CF45E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15816" y="260648"/>
            <a:ext cx="4608512" cy="531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2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99</cp:revision>
  <dcterms:created xsi:type="dcterms:W3CDTF">2020-02-21T13:54:42Z</dcterms:created>
  <dcterms:modified xsi:type="dcterms:W3CDTF">2024-03-07T13:50:14Z</dcterms:modified>
</cp:coreProperties>
</file>