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4">
            <a:hlinkClick r:id="" action="ppaction://media"/>
            <a:extLst>
              <a:ext uri="{FF2B5EF4-FFF2-40B4-BE49-F238E27FC236}">
                <a16:creationId xmlns:a16="http://schemas.microsoft.com/office/drawing/2014/main" id="{ADD230FE-9EC2-2270-CDE0-25230D69ABE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83568" y="908720"/>
            <a:ext cx="7596496" cy="4345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5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280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98</cp:revision>
  <dcterms:created xsi:type="dcterms:W3CDTF">2020-02-21T13:54:42Z</dcterms:created>
  <dcterms:modified xsi:type="dcterms:W3CDTF">2024-03-07T13:43:09Z</dcterms:modified>
</cp:coreProperties>
</file>