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02436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Humor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584539" y="5984413"/>
            <a:ext cx="574323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Humor 1">
            <a:hlinkClick r:id="" action="ppaction://media"/>
            <a:extLst>
              <a:ext uri="{FF2B5EF4-FFF2-40B4-BE49-F238E27FC236}">
                <a16:creationId xmlns:a16="http://schemas.microsoft.com/office/drawing/2014/main" id="{9EDB99A4-C770-7881-723D-DE0F10C349AE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059832" y="300652"/>
            <a:ext cx="3960440" cy="5504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21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280</TotalTime>
  <Words>15</Words>
  <Application>Microsoft Office PowerPoint</Application>
  <PresentationFormat>Předvádění na obrazovce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98</cp:revision>
  <dcterms:created xsi:type="dcterms:W3CDTF">2020-02-21T13:54:42Z</dcterms:created>
  <dcterms:modified xsi:type="dcterms:W3CDTF">2024-03-07T13:21:36Z</dcterms:modified>
</cp:coreProperties>
</file>