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0" r:id="rId4"/>
    <p:sldId id="261" r:id="rId5"/>
    <p:sldId id="262" r:id="rId6"/>
    <p:sldId id="263" r:id="rId7"/>
    <p:sldId id="264" r:id="rId8"/>
    <p:sldId id="265"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hslvD0Ddwnis1Lv5pS8Ig==" hashData="GJ4lslVrGVA2YkARWoIfY25rJM43K0VfHcRO2nDVPOIRjFsanKGk3mBzRyvqCzJygrrzkwSgp9pLAb2SCI/Y4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42670225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1891420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21681276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1744088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1396DDE-1442-4A20-BBFC-0BA2065FD041}" type="datetimeFigureOut">
              <a:rPr lang="fr-FR" smtClean="0"/>
              <a:t>20/02/2024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18106113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1396DDE-1442-4A20-BBFC-0BA2065FD041}" type="datetimeFigureOut">
              <a:rPr lang="fr-FR" smtClean="0"/>
              <a:t>20/02/2024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1517506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396DDE-1442-4A20-BBFC-0BA2065FD041}" type="datetimeFigureOut">
              <a:rPr lang="fr-FR" smtClean="0"/>
              <a:t>20/02/2024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1087024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2336461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500655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663407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EB80946-4AF8-4967-B435-292FADA705EF}"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84159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6597623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EB80946-4AF8-4967-B435-292FADA705EF}"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90436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1396DDE-1442-4A20-BBFC-0BA2065FD041}" type="datetimeFigureOut">
              <a:rPr lang="fr-FR" smtClean="0"/>
              <a:t>20/02/2024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3373121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3860243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396DDE-1442-4A20-BBFC-0BA2065FD041}" type="datetimeFigureOut">
              <a:rPr lang="fr-FR" smtClean="0"/>
              <a:t>20/02/2024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EB80946-4AF8-4967-B435-292FADA705EF}" type="slidenum">
              <a:rPr lang="fr-FR" smtClean="0"/>
              <a:t>‹N°›</a:t>
            </a:fld>
            <a:endParaRPr lang="fr-FR"/>
          </a:p>
        </p:txBody>
      </p:sp>
    </p:spTree>
    <p:extLst>
      <p:ext uri="{BB962C8B-B14F-4D97-AF65-F5344CB8AC3E}">
        <p14:creationId xmlns:p14="http://schemas.microsoft.com/office/powerpoint/2010/main" val="77781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1396DDE-1442-4A20-BBFC-0BA2065FD041}" type="datetimeFigureOut">
              <a:rPr lang="fr-FR" smtClean="0"/>
              <a:t>20/02/2024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EB80946-4AF8-4967-B435-292FADA705EF}" type="slidenum">
              <a:rPr lang="fr-FR" smtClean="0"/>
              <a:t>‹N°›</a:t>
            </a:fld>
            <a:endParaRPr lang="fr-FR"/>
          </a:p>
        </p:txBody>
      </p:sp>
    </p:spTree>
    <p:extLst>
      <p:ext uri="{BB962C8B-B14F-4D97-AF65-F5344CB8AC3E}">
        <p14:creationId xmlns:p14="http://schemas.microsoft.com/office/powerpoint/2010/main" val="41576081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61974"/>
          </a:xfrm>
          <a:prstGeom prst="rect">
            <a:avLst/>
          </a:prstGeom>
        </p:spPr>
      </p:pic>
      <p:sp>
        <p:nvSpPr>
          <p:cNvPr id="3" name="Rectangle 2"/>
          <p:cNvSpPr/>
          <p:nvPr/>
        </p:nvSpPr>
        <p:spPr>
          <a:xfrm>
            <a:off x="4889863" y="3824292"/>
            <a:ext cx="4606834" cy="1200329"/>
          </a:xfrm>
          <a:prstGeom prst="rect">
            <a:avLst/>
          </a:prstGeom>
        </p:spPr>
        <p:txBody>
          <a:bodyPr wrap="square">
            <a:spAutoFit/>
          </a:bodyPr>
          <a:lstStyle/>
          <a:p>
            <a:r>
              <a:rPr lang="fr-FR" b="1" dirty="0"/>
              <a:t>Henri Eugène LALLIER </a:t>
            </a:r>
            <a:r>
              <a:rPr lang="fr-FR" b="1" dirty="0" smtClean="0"/>
              <a:t>1891-1976</a:t>
            </a:r>
          </a:p>
          <a:p>
            <a:endParaRPr lang="fr-FR" b="1" dirty="0"/>
          </a:p>
          <a:p>
            <a:r>
              <a:rPr lang="fr-FR" b="1" dirty="0" smtClean="0"/>
              <a:t> </a:t>
            </a:r>
            <a:r>
              <a:rPr lang="fr-FR" b="1" dirty="0"/>
              <a:t>Pour mon copain Marcel BOURGEOIS Ancien du 147ème R.I. </a:t>
            </a:r>
          </a:p>
        </p:txBody>
      </p:sp>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9200" y="347601"/>
            <a:ext cx="2405715" cy="2194137"/>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95583" y="5220921"/>
            <a:ext cx="1298448" cy="1444752"/>
          </a:xfrm>
          <a:prstGeom prst="rect">
            <a:avLst/>
          </a:prstGeom>
        </p:spPr>
      </p:pic>
    </p:spTree>
    <p:extLst>
      <p:ext uri="{BB962C8B-B14F-4D97-AF65-F5344CB8AC3E}">
        <p14:creationId xmlns:p14="http://schemas.microsoft.com/office/powerpoint/2010/main" val="3602182751"/>
      </p:ext>
    </p:extLst>
  </p:cSld>
  <p:clrMapOvr>
    <a:masterClrMapping/>
  </p:clrMapOvr>
  <mc:AlternateContent xmlns:mc="http://schemas.openxmlformats.org/markup-compatibility/2006" xmlns:p14="http://schemas.microsoft.com/office/powerpoint/2010/main">
    <mc:Choice Requires="p14">
      <p:transition spd="slow" p14:dur="2000" advTm="5301">
        <p:sndAc>
          <p:stSnd loop="1">
            <p:snd r:embed="rId2" name="Musique Triste.wav"/>
          </p:stSnd>
        </p:sndAc>
      </p:transition>
    </mc:Choice>
    <mc:Fallback xmlns="">
      <p:transition spd="slow" advTm="5301">
        <p:sndAc>
          <p:stSnd loop="1">
            <p:snd r:embed="rId6" name="Musique Trist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RÃ©sultat de recherche d'images pour &quot;les poilu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929" y="1017497"/>
            <a:ext cx="5238750" cy="52673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5047" y="494277"/>
            <a:ext cx="5671745" cy="523220"/>
          </a:xfrm>
          <a:prstGeom prst="rect">
            <a:avLst/>
          </a:prstGeom>
        </p:spPr>
        <p:txBody>
          <a:bodyPr wrap="none">
            <a:spAutoFit/>
          </a:bodyPr>
          <a:lstStyle/>
          <a:p>
            <a:r>
              <a:rPr lang="fr-FR" sz="2800" b="1" dirty="0">
                <a:solidFill>
                  <a:srgbClr val="FF0000"/>
                </a:solidFill>
              </a:rPr>
              <a:t>Poème d’un poilu de Verdun.... </a:t>
            </a:r>
          </a:p>
        </p:txBody>
      </p:sp>
      <p:sp>
        <p:nvSpPr>
          <p:cNvPr id="3" name="Rectangle 2"/>
          <p:cNvSpPr/>
          <p:nvPr/>
        </p:nvSpPr>
        <p:spPr>
          <a:xfrm>
            <a:off x="1180343" y="1311031"/>
            <a:ext cx="2829621" cy="369332"/>
          </a:xfrm>
          <a:prstGeom prst="rect">
            <a:avLst/>
          </a:prstGeom>
        </p:spPr>
        <p:txBody>
          <a:bodyPr wrap="none">
            <a:spAutoFit/>
          </a:bodyPr>
          <a:lstStyle/>
          <a:p>
            <a:r>
              <a:rPr lang="fr-FR" b="1" dirty="0"/>
              <a:t>Dans un trou à Verdun. </a:t>
            </a:r>
          </a:p>
        </p:txBody>
      </p:sp>
      <p:sp>
        <p:nvSpPr>
          <p:cNvPr id="4" name="Rectangle 3"/>
          <p:cNvSpPr/>
          <p:nvPr/>
        </p:nvSpPr>
        <p:spPr>
          <a:xfrm>
            <a:off x="552995" y="2820964"/>
            <a:ext cx="4881154" cy="175432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Toute la terre tremble, Et le canon qui gronde. Oui, je crois, il me semble Que c’est la fin du monde. Dans nos trous, on blasphème, On ne croit plus au bon dieu. Même les morts aux faces blêmes Tendent leurs poings vers les cieux. </a:t>
            </a:r>
          </a:p>
        </p:txBody>
      </p:sp>
    </p:spTree>
    <p:extLst>
      <p:ext uri="{BB962C8B-B14F-4D97-AF65-F5344CB8AC3E}">
        <p14:creationId xmlns:p14="http://schemas.microsoft.com/office/powerpoint/2010/main" val="2026073838"/>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79120" y="2225265"/>
            <a:ext cx="3992880" cy="286232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C’est la moisson de notre jeunesse. On tue des gosses de vingt ans Qui meurent là, sans une caresse, Fauchés comme des fleurs de printemps. A quand la fin de ce cauchemar. On n’en peut plus; on en a marre. Mais c’est dans un trou à Verdun Que j’ai connu mon petit copain. </a:t>
            </a:r>
          </a:p>
        </p:txBody>
      </p:sp>
      <p:pic>
        <p:nvPicPr>
          <p:cNvPr id="4100" name="Picture 4" descr="RÃ©sultat de recherche d'images pour &quot;les poilu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005" y="1604426"/>
            <a:ext cx="7150915" cy="41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548833"/>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22366" y="2382019"/>
            <a:ext cx="4175759" cy="258532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Comme l’amitié réchauffe le cœur ! On se déride; on n’a plus peur. Et dans la boue de Verdun Nous nous sommes serrés la main. Prends mon bidon, un coup de pinard, Rien de meilleur contre le cafard. Et pourquoi conserver ces biens, Puisque nous tous mourrons demain. </a:t>
            </a:r>
          </a:p>
        </p:txBody>
      </p:sp>
      <p:pic>
        <p:nvPicPr>
          <p:cNvPr id="4" name="Picture 6"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382" y="1622681"/>
            <a:ext cx="7150915" cy="41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104964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35874" y="2029322"/>
            <a:ext cx="3731623" cy="286232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Et puis ensuite nos retrouvailles Devant ta maison près du café. On discutait de nos batailles Et des copains qu’on a laissés. Toujours dans notre petite causette: </a:t>
            </a:r>
            <a:r>
              <a:rPr lang="fr-FR" dirty="0" err="1">
                <a:latin typeface="Verdana" panose="020B0604030504040204" pitchFamily="34" charset="0"/>
                <a:ea typeface="Verdana" panose="020B0604030504040204" pitchFamily="34" charset="0"/>
              </a:rPr>
              <a:t>Souville</a:t>
            </a:r>
            <a:r>
              <a:rPr lang="fr-FR" dirty="0">
                <a:latin typeface="Verdana" panose="020B0604030504040204" pitchFamily="34" charset="0"/>
                <a:ea typeface="Verdana" panose="020B0604030504040204" pitchFamily="34" charset="0"/>
              </a:rPr>
              <a:t>, Douaumont et La Caillette. Mais je voyais dans tes yeux bleus, Comme un reflet des cieux. </a:t>
            </a:r>
          </a:p>
        </p:txBody>
      </p:sp>
      <p:pic>
        <p:nvPicPr>
          <p:cNvPr id="6146" name="Picture 2" descr="Image associÃ©e"/>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a:stretch>
            <a:fillRect/>
          </a:stretch>
        </p:blipFill>
        <p:spPr bwMode="auto">
          <a:xfrm>
            <a:off x="6125301" y="907783"/>
            <a:ext cx="4552950" cy="5105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3244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00743" y="2559707"/>
            <a:ext cx="4228011"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Tu es parti de bon matin, Sachant bien sûr, l’étape dure. Et puis quand on pense aller loin, Il faut ménager sa monture. Mais partant pour l’éternité Au pays de l’égalité, Tu aurais dû comme à Verdun, Mon petit copain, me serrer la main. </a:t>
            </a:r>
          </a:p>
        </p:txBody>
      </p:sp>
      <p:pic>
        <p:nvPicPr>
          <p:cNvPr id="5" name="Picture 6" descr="Image associÃ©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9381" y="1622681"/>
            <a:ext cx="7150915" cy="41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8098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879565" y="2366277"/>
            <a:ext cx="4306389"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fr-FR" dirty="0">
                <a:latin typeface="Verdana" panose="020B0604030504040204" pitchFamily="34" charset="0"/>
                <a:ea typeface="Verdana" panose="020B0604030504040204" pitchFamily="34" charset="0"/>
              </a:rPr>
              <a:t>Mais dis-lui bien, à Dieu le Père, Puisque Verdun fut un enfer, Qu’il te réserve au paradis Une place pour toi et tes amis, Et tous les combattants de la terre. Une prière: honnie la guerre, Et tous, nous nous serrerons la main, En bons copains, en vrai copains. </a:t>
            </a:r>
          </a:p>
        </p:txBody>
      </p:sp>
      <p:pic>
        <p:nvPicPr>
          <p:cNvPr id="8194" name="Picture 2" descr="Image associÃ©e"/>
          <p:cNvPicPr>
            <a:picLocks noChangeAspect="1" noChangeArrowheads="1"/>
          </p:cNvPicPr>
          <p:nvPr/>
        </p:nvPicPr>
        <p:blipFill rotWithShape="1">
          <a:blip r:embed="rId2">
            <a:extLst>
              <a:ext uri="{28A0092B-C50C-407E-A947-70E740481C1C}">
                <a14:useLocalDpi xmlns:a14="http://schemas.microsoft.com/office/drawing/2010/main" val="0"/>
              </a:ext>
            </a:extLst>
          </a:blip>
          <a:srcRect t="7332" b="2419"/>
          <a:stretch/>
        </p:blipFill>
        <p:spPr bwMode="auto">
          <a:xfrm>
            <a:off x="6360432" y="352696"/>
            <a:ext cx="5263470" cy="6335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348314"/>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20" name="Picture 4" descr="RÃ©sultat de recherche d'images pour &quot;poeme d'un poilu&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3326" y="5299512"/>
            <a:ext cx="1333980" cy="1484288"/>
          </a:xfrm>
          <a:prstGeom prst="rect">
            <a:avLst/>
          </a:prstGeom>
        </p:spPr>
      </p:pic>
      <p:sp>
        <p:nvSpPr>
          <p:cNvPr id="3" name="Rectangle 2"/>
          <p:cNvSpPr/>
          <p:nvPr/>
        </p:nvSpPr>
        <p:spPr>
          <a:xfrm>
            <a:off x="490470" y="0"/>
            <a:ext cx="4647427" cy="923330"/>
          </a:xfrm>
          <a:prstGeom prst="rect">
            <a:avLst/>
          </a:prstGeom>
          <a:noFill/>
        </p:spPr>
        <p:txBody>
          <a:bodyPr wrap="none" lIns="91440" tIns="45720" rIns="91440" bIns="45720">
            <a:spAutoFit/>
          </a:bodyPr>
          <a:lstStyle/>
          <a:p>
            <a:pPr algn="ctr"/>
            <a:r>
              <a:rPr lang="fr-FR"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Au Revoir…!!!</a:t>
            </a:r>
            <a:endParaRPr lang="fr-FR"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ZoneTexte 3"/>
          <p:cNvSpPr txBox="1"/>
          <p:nvPr/>
        </p:nvSpPr>
        <p:spPr>
          <a:xfrm>
            <a:off x="8492646" y="175364"/>
            <a:ext cx="3569918" cy="1200329"/>
          </a:xfrm>
          <a:prstGeom prst="rect">
            <a:avLst/>
          </a:prstGeom>
          <a:noFill/>
        </p:spPr>
        <p:txBody>
          <a:bodyPr wrap="square" rtlCol="0">
            <a:spAutoFit/>
          </a:bodyPr>
          <a:lstStyle/>
          <a:p>
            <a:r>
              <a:rPr lang="fr-FR" dirty="0" smtClean="0"/>
              <a:t>Texte et images du Net:</a:t>
            </a:r>
          </a:p>
          <a:p>
            <a:endParaRPr lang="fr-FR" dirty="0" smtClean="0"/>
          </a:p>
          <a:p>
            <a:r>
              <a:rPr lang="fr-FR" dirty="0" smtClean="0"/>
              <a:t>Hommage a toutes ses vies perdus….</a:t>
            </a:r>
            <a:endParaRPr lang="fr-FR" dirty="0"/>
          </a:p>
        </p:txBody>
      </p:sp>
    </p:spTree>
    <p:extLst>
      <p:ext uri="{BB962C8B-B14F-4D97-AF65-F5344CB8AC3E}">
        <p14:creationId xmlns:p14="http://schemas.microsoft.com/office/powerpoint/2010/main" val="2709214962"/>
      </p:ext>
    </p:extLst>
  </p:cSld>
  <p:clrMapOvr>
    <a:masterClrMapping/>
  </p:clrMapOvr>
  <mc:AlternateContent xmlns:mc="http://schemas.openxmlformats.org/markup-compatibility/2006" xmlns:p14="http://schemas.microsoft.com/office/powerpoint/2010/main">
    <mc:Choice Requires="p14">
      <p:transition spd="slow" p14:dur="2000" advTm="36000"/>
    </mc:Choice>
    <mc:Fallback xmlns="">
      <p:transition spd="slow" advTm="36000"/>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69</TotalTime>
  <Words>378</Words>
  <Application>Microsoft Office PowerPoint</Application>
  <PresentationFormat>Grand écran</PresentationFormat>
  <Paragraphs>15</Paragraphs>
  <Slides>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8</vt:i4>
      </vt:variant>
    </vt:vector>
  </HeadingPairs>
  <TitlesOfParts>
    <vt:vector size="13" baseType="lpstr">
      <vt:lpstr>Arial</vt:lpstr>
      <vt:lpstr>Century Gothic</vt:lpstr>
      <vt:lpstr>Verdana</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2019-08-01T07:48:54Z</dcterms:created>
  <dcterms:modified xsi:type="dcterms:W3CDTF">2024-02-20T12:23:56Z</dcterms:modified>
</cp:coreProperties>
</file>