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85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3" r:id="rId14"/>
    <p:sldId id="269" r:id="rId15"/>
    <p:sldId id="272" r:id="rId16"/>
    <p:sldId id="271" r:id="rId17"/>
    <p:sldId id="270" r:id="rId18"/>
    <p:sldId id="268" r:id="rId19"/>
    <p:sldId id="267" r:id="rId20"/>
    <p:sldId id="266" r:id="rId21"/>
    <p:sldId id="265" r:id="rId22"/>
    <p:sldId id="263" r:id="rId23"/>
    <p:sldId id="262" r:id="rId24"/>
    <p:sldId id="261" r:id="rId25"/>
    <p:sldId id="260" r:id="rId26"/>
    <p:sldId id="259" r:id="rId27"/>
    <p:sldId id="258" r:id="rId28"/>
    <p:sldId id="257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263" autoAdjust="0"/>
    <p:restoredTop sz="94660"/>
  </p:normalViewPr>
  <p:slideViewPr>
    <p:cSldViewPr snapToGrid="0">
      <p:cViewPr varScale="1">
        <p:scale>
          <a:sx n="77" d="100"/>
          <a:sy n="77" d="100"/>
        </p:scale>
        <p:origin x="91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94A71B-1A7F-5819-46DF-54057AACAC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F7AE785-75BA-B368-082F-74440E49E5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A15E8F-1B02-4D29-8468-50DA1A4A2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B5DC1A-5BC9-8FF9-0B25-3598E409F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399F800-C346-981A-FCCD-85955044F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955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714D5F-615D-947C-1F52-09320098D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2D1D1F-F562-3845-E36A-6D0A17C37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769374-D66A-8F1F-726E-F5287E225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8B0F5E-CDBE-65B3-D3E6-F0428CC2E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140-B032-AF4F-5854-7455B48AE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69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3846F-8487-6498-8E4A-F31FF08BF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C073329-95E0-844E-2EF7-7B9C83601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987613-553D-FE95-F190-DE78E8BBA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7735CA-1124-2DFF-8EAF-D9FFBC921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2129B1-428A-01FD-4E54-6C7F6201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456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6772B4-2E07-9010-3348-E663910C3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4A5402-A1CF-AC31-CC89-F917B23C29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2F106C-195D-DF6B-FDCE-072EA9F6FD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2C0D03-6476-D626-6A0B-F5A75BDEA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0390245-D9AB-9D0D-12F4-E10AED60B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87CE3CE-C3B0-AEE5-D076-8537D17F7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02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651E14-E20A-198E-3098-A736D1743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AC4E82-FD03-E6FC-2995-2C4D2C1A68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496433D-320D-030A-E074-E0FB995DD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9E7947B-DD66-5B17-1664-901DEBC996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1A00291-6661-D3EE-684A-475B0824E5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42DD65E-6CBE-A248-E1A8-671713CCD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D8B1FE1-49A6-797C-AC0B-DA8C7176D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A44656C-5A41-0C2B-083C-B1C5F46D9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240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6DE47F-6FDA-6C24-6A8B-DD11AA839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F9F5E8C-15F9-EDF6-8FEA-E7A807162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0231EF2-64A5-B360-FEC9-520B6C645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C35BE90-8385-C637-DEC6-5BDAABEA7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67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96CD259-0B37-C849-EA02-F890C352A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C4716C2-9AD9-37CF-581A-4B5A0B6B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183C75-CBB4-DD8E-BAD4-EC3155831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476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71050E-F2AF-13FF-853D-A981F2EA8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4E6417-4B2F-5837-8D79-FC0FBA519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D0E157-0255-F384-B49F-EF7B5893D0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1DBEBC-02C8-914E-9B04-4CA618B3E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06FECE5-7911-CAAD-0922-E324F041F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4DF4B0-7F59-8E73-1F46-061525AD9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1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C94837-1D29-97AE-A494-65772AA54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186EC35-4BB4-F272-4848-F6DD0CBBFB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C293F6-33AC-F619-B535-DD788516D9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4DC137E-530D-6D54-6864-83E374BF1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657C7B-EFCF-C4CC-7D23-01D7FF7CA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2D439A1-EBD4-1EFC-D493-738C29174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1148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5986F-40F3-8CA7-946A-7316208F3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602A5EE-50AF-393F-1B3B-5725FA514B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433F0E-CE0C-4A2C-1369-C1879348E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C2039E-59AE-E87D-28C7-721C90E98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DD50AA-0F37-CDE2-FC4C-16500212C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306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7730DFE-A28F-7A77-5C47-67B6BFB529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FC1B187-A4EE-A99F-6AFE-6C269C242E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92D45D-AADA-1E39-EFEA-06F536E24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382A56-3A09-E977-D84A-35FE6B610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BCF972-ABC2-D110-B805-CA4D07409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907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FB160EB-14B2-95E9-5682-383A3E6A6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1491C6-8376-DB80-709F-BBD7584B2D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323B8E-F881-C69F-E644-7569914C40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8BFD23-CCD2-4F17-B238-DFB73A753BA1}" type="datetimeFigureOut">
              <a:rPr lang="fr-FR" smtClean="0"/>
              <a:t>26/03/2024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16AE04-CFCA-CF8F-B563-4818E2FEE8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E04F07-0275-0599-70AE-29134BCB15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1EEF06-D45E-4ADD-B072-07C2D29421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909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23433688-8C88-6B11-84F7-1AB6F75A2C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283" y="459000"/>
            <a:ext cx="7920000" cy="59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  <a:effectLst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922496-4EEF-2666-99A6-614EFE8A1377}"/>
              </a:ext>
            </a:extLst>
          </p:cNvPr>
          <p:cNvSpPr txBox="1"/>
          <p:nvPr/>
        </p:nvSpPr>
        <p:spPr>
          <a:xfrm>
            <a:off x="3356517" y="815839"/>
            <a:ext cx="6757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L’Îles Des Princes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6F4B930-22B5-E6EE-A7AA-BB9514DB0BB2}"/>
              </a:ext>
            </a:extLst>
          </p:cNvPr>
          <p:cNvSpPr txBox="1"/>
          <p:nvPr/>
        </p:nvSpPr>
        <p:spPr>
          <a:xfrm>
            <a:off x="5748453" y="6396335"/>
            <a:ext cx="3066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Büyükada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74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  <p:sndAc>
          <p:stSnd loop="1">
            <p:snd r:embed="rId2" name="Musique Turque.wav"/>
          </p:stSnd>
        </p:sndAc>
      </p:transition>
    </mc:Choice>
    <mc:Fallback>
      <p:transition spd="slow" advClick="0" advTm="8000">
        <p:fade/>
        <p:sndAc>
          <p:stSnd loop="1">
            <p:snd r:embed="rId2" name="Musique Turq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8CD53DC7-586A-4E08-8FD9-2176480A5245}"/>
              </a:ext>
            </a:extLst>
          </p:cNvPr>
          <p:cNvSpPr txBox="1"/>
          <p:nvPr/>
        </p:nvSpPr>
        <p:spPr>
          <a:xfrm>
            <a:off x="172279" y="58846"/>
            <a:ext cx="12019721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Les îles des Princes ( turc : </a:t>
            </a:r>
            <a:r>
              <a:rPr lang="fr-FR" sz="3600" b="1" dirty="0" err="1">
                <a:solidFill>
                  <a:schemeClr val="bg1"/>
                </a:solidFill>
              </a:rPr>
              <a:t>Prens</a:t>
            </a:r>
            <a:r>
              <a:rPr lang="fr-FR" sz="3600" b="1" dirty="0">
                <a:solidFill>
                  <a:schemeClr val="bg1"/>
                </a:solidFill>
              </a:rPr>
              <a:t> </a:t>
            </a:r>
            <a:r>
              <a:rPr lang="fr-FR" sz="3600" b="1" dirty="0" err="1">
                <a:solidFill>
                  <a:schemeClr val="bg1"/>
                </a:solidFill>
              </a:rPr>
              <a:t>Adaları</a:t>
            </a:r>
            <a:r>
              <a:rPr lang="fr-FR" sz="3600" b="1" dirty="0">
                <a:solidFill>
                  <a:schemeClr val="bg1"/>
                </a:solidFill>
              </a:rPr>
              <a:t> ; le mot « princes » est au pluriel, car le nom signifie « îles des Princes », grec : </a:t>
            </a:r>
            <a:r>
              <a:rPr lang="fr-FR" sz="3600" b="1" dirty="0" err="1">
                <a:solidFill>
                  <a:schemeClr val="bg1"/>
                </a:solidFill>
              </a:rPr>
              <a:t>Πριγκη</a:t>
            </a:r>
            <a:r>
              <a:rPr lang="fr-FR" sz="3600" b="1" dirty="0">
                <a:solidFill>
                  <a:schemeClr val="bg1"/>
                </a:solidFill>
              </a:rPr>
              <a:t>πονήσια , Pringiponisia ), officiellement simplement Adalar (anglais : îles ) ; alternativement l' Archipel des Princes ; est un archipel au large d' Istanbul , en Turquie , dans la mer de Marmara . Les îles constituent la municipalité et le district d'</a:t>
            </a:r>
            <a:r>
              <a:rPr lang="fr-FR" sz="3600" b="1" dirty="0" err="1">
                <a:solidFill>
                  <a:schemeClr val="bg1"/>
                </a:solidFill>
              </a:rPr>
              <a:t>Adalar</a:t>
            </a:r>
            <a:r>
              <a:rPr lang="fr-FR" sz="3600" b="1" dirty="0">
                <a:solidFill>
                  <a:schemeClr val="bg1"/>
                </a:solidFill>
              </a:rPr>
              <a:t> dans la province d'Istanbul . Avec une superficie totale de 11 km² ( 4,2 milles carrés) , c'est le cinquième plus petit district d'Istanbul [2] et avec une population permanente de 16 690 habitants (2022), c'est de loin le district le moins peuplé d'Istanbul. [1]</a:t>
            </a:r>
          </a:p>
        </p:txBody>
      </p:sp>
    </p:spTree>
    <p:extLst>
      <p:ext uri="{BB962C8B-B14F-4D97-AF65-F5344CB8AC3E}">
        <p14:creationId xmlns:p14="http://schemas.microsoft.com/office/powerpoint/2010/main" val="213108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ature&#10;&#10;Description générée automatiquement">
            <a:extLst>
              <a:ext uri="{FF2B5EF4-FFF2-40B4-BE49-F238E27FC236}">
                <a16:creationId xmlns:a16="http://schemas.microsoft.com/office/drawing/2014/main" id="{6848E799-FA36-B8AF-925E-B761864C7C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9" y="459000"/>
            <a:ext cx="8913502" cy="59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D897F8-A525-F9E7-2D28-48AC60DC9A90}"/>
              </a:ext>
            </a:extLst>
          </p:cNvPr>
          <p:cNvSpPr txBox="1"/>
          <p:nvPr/>
        </p:nvSpPr>
        <p:spPr>
          <a:xfrm>
            <a:off x="3612994" y="6399000"/>
            <a:ext cx="5687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Ancien orphelinat grec de </a:t>
            </a:r>
            <a:r>
              <a:rPr lang="fr-FR" sz="2400" b="1" dirty="0" err="1">
                <a:solidFill>
                  <a:srgbClr val="FFFF00"/>
                </a:solidFill>
              </a:rPr>
              <a:t>Büyükada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691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plante&#10;&#10;Description générée automatiquement">
            <a:extLst>
              <a:ext uri="{FF2B5EF4-FFF2-40B4-BE49-F238E27FC236}">
                <a16:creationId xmlns:a16="http://schemas.microsoft.com/office/drawing/2014/main" id="{93CC4C1F-6E7B-A123-C482-67899D7933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280580"/>
            <a:ext cx="7920000" cy="5940000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B31258-F681-7E93-089A-CCCB6C18EA34}"/>
              </a:ext>
            </a:extLst>
          </p:cNvPr>
          <p:cNvSpPr txBox="1"/>
          <p:nvPr/>
        </p:nvSpPr>
        <p:spPr>
          <a:xfrm>
            <a:off x="2955071" y="6220580"/>
            <a:ext cx="6869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Entrée de l'ancien orphelinat grec de </a:t>
            </a:r>
            <a:r>
              <a:rPr lang="fr-FR" sz="2400" b="1" dirty="0" err="1"/>
              <a:t>Büyükada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7947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B03C6DEE-CBC0-2717-B4F6-B85CFB96F4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234175"/>
            <a:ext cx="10560000" cy="59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6CB8BE-7CD0-D5F6-08F5-F82B55665564}"/>
              </a:ext>
            </a:extLst>
          </p:cNvPr>
          <p:cNvSpPr txBox="1"/>
          <p:nvPr/>
        </p:nvSpPr>
        <p:spPr>
          <a:xfrm>
            <a:off x="1696742" y="6162160"/>
            <a:ext cx="9679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Ruines de la maison habitée par Léon Trotski entre 1929 et 1933.</a:t>
            </a:r>
          </a:p>
        </p:txBody>
      </p:sp>
    </p:spTree>
    <p:extLst>
      <p:ext uri="{BB962C8B-B14F-4D97-AF65-F5344CB8AC3E}">
        <p14:creationId xmlns:p14="http://schemas.microsoft.com/office/powerpoint/2010/main" val="2087271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Description générée automatiquement">
            <a:extLst>
              <a:ext uri="{FF2B5EF4-FFF2-40B4-BE49-F238E27FC236}">
                <a16:creationId xmlns:a16="http://schemas.microsoft.com/office/drawing/2014/main" id="{69F23D77-DA5D-0352-94CF-9CDCE6E187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62" y="376607"/>
            <a:ext cx="5832000" cy="276250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AA0385-7A4A-C8BE-2BB7-82ADD7B57738}"/>
              </a:ext>
            </a:extLst>
          </p:cNvPr>
          <p:cNvSpPr txBox="1"/>
          <p:nvPr/>
        </p:nvSpPr>
        <p:spPr>
          <a:xfrm>
            <a:off x="1962615" y="3198167"/>
            <a:ext cx="6701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ÎLES DES PRINCES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9A17B40-2468-FA1F-3F41-3FD41EE59148}"/>
              </a:ext>
            </a:extLst>
          </p:cNvPr>
          <p:cNvSpPr txBox="1"/>
          <p:nvPr/>
        </p:nvSpPr>
        <p:spPr>
          <a:xfrm>
            <a:off x="669074" y="4660097"/>
            <a:ext cx="6810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JOURNÉE AUX ÎLES DES PRINCES</a:t>
            </a:r>
          </a:p>
        </p:txBody>
      </p:sp>
      <p:pic>
        <p:nvPicPr>
          <p:cNvPr id="7" name="Image 6" descr="Une image contenant plein air, eau, bâtiment, arbre&#10;&#10;Description générée automatiquement">
            <a:extLst>
              <a:ext uri="{FF2B5EF4-FFF2-40B4-BE49-F238E27FC236}">
                <a16:creationId xmlns:a16="http://schemas.microsoft.com/office/drawing/2014/main" id="{648FD4D6-EEFA-2CFB-8222-A6C4D733C1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5224" y="3718887"/>
            <a:ext cx="5328000" cy="2776149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A9EDD1AC-FF2A-3F16-D37B-38CDDE78DF9E}"/>
              </a:ext>
            </a:extLst>
          </p:cNvPr>
          <p:cNvSpPr txBox="1"/>
          <p:nvPr/>
        </p:nvSpPr>
        <p:spPr>
          <a:xfrm>
            <a:off x="6395224" y="3139112"/>
            <a:ext cx="56510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L’une des Îles des Princes : </a:t>
            </a:r>
            <a:r>
              <a:rPr lang="fr-FR" sz="2400" b="1" dirty="0" err="1"/>
              <a:t>Büyükada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5095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arbre&#10;&#10;Description générée automatiquement">
            <a:extLst>
              <a:ext uri="{FF2B5EF4-FFF2-40B4-BE49-F238E27FC236}">
                <a16:creationId xmlns:a16="http://schemas.microsoft.com/office/drawing/2014/main" id="{5196150E-8679-3FE1-8820-7BCA52D744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265" y="423748"/>
            <a:ext cx="5400000" cy="312633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3B9ABD-8EF8-7ED6-9C5B-073C6F773F79}"/>
              </a:ext>
            </a:extLst>
          </p:cNvPr>
          <p:cNvSpPr txBox="1"/>
          <p:nvPr/>
        </p:nvSpPr>
        <p:spPr>
          <a:xfrm>
            <a:off x="613318" y="3485867"/>
            <a:ext cx="54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une journée en voilier ou en bateau.</a:t>
            </a:r>
          </a:p>
        </p:txBody>
      </p:sp>
      <p:pic>
        <p:nvPicPr>
          <p:cNvPr id="6" name="Image 5" descr="Une image contenant plein air, arbre, Roue de vélo, roue&#10;&#10;Description générée automatiquement">
            <a:extLst>
              <a:ext uri="{FF2B5EF4-FFF2-40B4-BE49-F238E27FC236}">
                <a16:creationId xmlns:a16="http://schemas.microsoft.com/office/drawing/2014/main" id="{88F8C37F-E19A-84D0-C77E-515A527BCF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1735" y="3280458"/>
            <a:ext cx="5076000" cy="3118043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098BD2F-D940-C594-DF31-08EB6CF283B2}"/>
              </a:ext>
            </a:extLst>
          </p:cNvPr>
          <p:cNvSpPr txBox="1"/>
          <p:nvPr/>
        </p:nvSpPr>
        <p:spPr>
          <a:xfrm>
            <a:off x="6757638" y="2681198"/>
            <a:ext cx="507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Louer un vélo aux îles des Princes.</a:t>
            </a:r>
          </a:p>
        </p:txBody>
      </p:sp>
    </p:spTree>
    <p:extLst>
      <p:ext uri="{BB962C8B-B14F-4D97-AF65-F5344CB8AC3E}">
        <p14:creationId xmlns:p14="http://schemas.microsoft.com/office/powerpoint/2010/main" val="106630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bâtiment&#10;&#10;Description générée automatiquement">
            <a:extLst>
              <a:ext uri="{FF2B5EF4-FFF2-40B4-BE49-F238E27FC236}">
                <a16:creationId xmlns:a16="http://schemas.microsoft.com/office/drawing/2014/main" id="{D8066636-695F-65F8-BF86-A1B9FAC7FA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089" y="267630"/>
            <a:ext cx="5400000" cy="312633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46DDAA-7F67-2E02-CF3B-FA8502B12CA8}"/>
              </a:ext>
            </a:extLst>
          </p:cNvPr>
          <p:cNvSpPr txBox="1"/>
          <p:nvPr/>
        </p:nvSpPr>
        <p:spPr>
          <a:xfrm>
            <a:off x="379141" y="3393965"/>
            <a:ext cx="5855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Ferry se déplaçant entre les îles des Princes.</a:t>
            </a:r>
          </a:p>
        </p:txBody>
      </p:sp>
      <p:pic>
        <p:nvPicPr>
          <p:cNvPr id="6" name="Image 5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E0DE6F35-8DC4-F6F9-8216-EA5B514CB3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0859" y="3539651"/>
            <a:ext cx="5832000" cy="3051027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1760D77-38CA-C067-B9FB-734BECA23285}"/>
              </a:ext>
            </a:extLst>
          </p:cNvPr>
          <p:cNvSpPr txBox="1"/>
          <p:nvPr/>
        </p:nvSpPr>
        <p:spPr>
          <a:xfrm>
            <a:off x="6424835" y="2635811"/>
            <a:ext cx="5578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magnifique demeure en bois à </a:t>
            </a:r>
            <a:r>
              <a:rPr lang="fr-FR" sz="2400" b="1" dirty="0" err="1"/>
              <a:t>Büyükada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5122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eau&#10;&#10;Description générée automatiquement">
            <a:extLst>
              <a:ext uri="{FF2B5EF4-FFF2-40B4-BE49-F238E27FC236}">
                <a16:creationId xmlns:a16="http://schemas.microsoft.com/office/drawing/2014/main" id="{B68ECAD8-47C8-88BA-3C35-23573C1E27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351" y="401399"/>
            <a:ext cx="5220000" cy="3027601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BB0711-F6C5-C982-EC1E-31DF508E41F6}"/>
              </a:ext>
            </a:extLst>
          </p:cNvPr>
          <p:cNvSpPr txBox="1"/>
          <p:nvPr/>
        </p:nvSpPr>
        <p:spPr>
          <a:xfrm>
            <a:off x="664664" y="3429000"/>
            <a:ext cx="4917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L’Institut de théologie orthodoxe de </a:t>
            </a:r>
            <a:r>
              <a:rPr lang="fr-FR" sz="2400" b="1" dirty="0" err="1">
                <a:solidFill>
                  <a:srgbClr val="FFFF00"/>
                </a:solidFill>
              </a:rPr>
              <a:t>Halki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Image 5" descr="Une image contenant plein air, eau, nuage, ciel&#10;&#10;Description générée automatiquement">
            <a:extLst>
              <a:ext uri="{FF2B5EF4-FFF2-40B4-BE49-F238E27FC236}">
                <a16:creationId xmlns:a16="http://schemas.microsoft.com/office/drawing/2014/main" id="{70635A85-A4B7-61B5-6B05-150E7984B0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8226" y="3429000"/>
            <a:ext cx="5220000" cy="302212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715B652-10DE-6F86-C276-0AF3E04E1DEB}"/>
              </a:ext>
            </a:extLst>
          </p:cNvPr>
          <p:cNvSpPr txBox="1"/>
          <p:nvPr/>
        </p:nvSpPr>
        <p:spPr>
          <a:xfrm>
            <a:off x="6679580" y="2895188"/>
            <a:ext cx="5058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</a:t>
            </a:r>
            <a:r>
              <a:rPr lang="fr-FR" sz="2400" b="1" dirty="0" err="1">
                <a:solidFill>
                  <a:srgbClr val="FFFF00"/>
                </a:solidFill>
              </a:rPr>
              <a:t>Burgaz</a:t>
            </a:r>
            <a:r>
              <a:rPr lang="fr-FR" sz="2400" b="1" dirty="0">
                <a:solidFill>
                  <a:srgbClr val="FFFF00"/>
                </a:solidFill>
              </a:rPr>
              <a:t> depuis le bateau.</a:t>
            </a:r>
          </a:p>
        </p:txBody>
      </p:sp>
    </p:spTree>
    <p:extLst>
      <p:ext uri="{BB962C8B-B14F-4D97-AF65-F5344CB8AC3E}">
        <p14:creationId xmlns:p14="http://schemas.microsoft.com/office/powerpoint/2010/main" val="324082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614B4BA1-C2BB-E21C-BDBC-D4190318BC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230" y="278798"/>
            <a:ext cx="5220000" cy="3011143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303ECB-0FDD-924C-6752-FBC1773EC7D3}"/>
              </a:ext>
            </a:extLst>
          </p:cNvPr>
          <p:cNvSpPr txBox="1"/>
          <p:nvPr/>
        </p:nvSpPr>
        <p:spPr>
          <a:xfrm>
            <a:off x="609996" y="3337227"/>
            <a:ext cx="4884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L’embarcadère de </a:t>
            </a:r>
            <a:r>
              <a:rPr lang="fr-FR" sz="2400" b="1" dirty="0" err="1">
                <a:solidFill>
                  <a:srgbClr val="FFFF00"/>
                </a:solidFill>
              </a:rPr>
              <a:t>Kınalıada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  <p:pic>
        <p:nvPicPr>
          <p:cNvPr id="6" name="Image 5" descr="Une image contenant plein air, nature, ciel, eau&#10;&#10;Description générée automatiquement">
            <a:extLst>
              <a:ext uri="{FF2B5EF4-FFF2-40B4-BE49-F238E27FC236}">
                <a16:creationId xmlns:a16="http://schemas.microsoft.com/office/drawing/2014/main" id="{6ED1701D-7E81-8E85-AAC7-829EC2F7B3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981" y="3798892"/>
            <a:ext cx="4968000" cy="27945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AB9D9D9-7A3A-3202-DF61-C460F6C2338B}"/>
              </a:ext>
            </a:extLst>
          </p:cNvPr>
          <p:cNvSpPr txBox="1"/>
          <p:nvPr/>
        </p:nvSpPr>
        <p:spPr>
          <a:xfrm>
            <a:off x="7976444" y="3337227"/>
            <a:ext cx="4884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îles aux Princes</a:t>
            </a:r>
          </a:p>
        </p:txBody>
      </p:sp>
    </p:spTree>
    <p:extLst>
      <p:ext uri="{BB962C8B-B14F-4D97-AF65-F5344CB8AC3E}">
        <p14:creationId xmlns:p14="http://schemas.microsoft.com/office/powerpoint/2010/main" val="288890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e, Roue de vélo, arbre&#10;&#10;Description générée automatiquement">
            <a:extLst>
              <a:ext uri="{FF2B5EF4-FFF2-40B4-BE49-F238E27FC236}">
                <a16:creationId xmlns:a16="http://schemas.microsoft.com/office/drawing/2014/main" id="{2138FA97-6734-6D75-5C76-DC21D0AC9A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640" y="391329"/>
            <a:ext cx="4500000" cy="3001839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6" name="Image 5" descr="Une image contenant plein air, plante, bâtiment, ciel&#10;&#10;Description générée automatiquement">
            <a:extLst>
              <a:ext uri="{FF2B5EF4-FFF2-40B4-BE49-F238E27FC236}">
                <a16:creationId xmlns:a16="http://schemas.microsoft.com/office/drawing/2014/main" id="{729F1BD4-F54D-7146-551B-CAACAB4719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6042" y="3393168"/>
            <a:ext cx="5254317" cy="3151371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7789D1A-6769-39CC-E6A6-8E20012061F8}"/>
              </a:ext>
            </a:extLst>
          </p:cNvPr>
          <p:cNvSpPr txBox="1"/>
          <p:nvPr/>
        </p:nvSpPr>
        <p:spPr>
          <a:xfrm>
            <a:off x="6620165" y="2931503"/>
            <a:ext cx="5454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* </a:t>
            </a:r>
            <a:r>
              <a:rPr lang="fr-FR" sz="2400" b="1" dirty="0">
                <a:solidFill>
                  <a:srgbClr val="FFFF00"/>
                </a:solidFill>
              </a:rPr>
              <a:t>Bâtiments historiques attrayants</a:t>
            </a:r>
          </a:p>
        </p:txBody>
      </p:sp>
    </p:spTree>
    <p:extLst>
      <p:ext uri="{BB962C8B-B14F-4D97-AF65-F5344CB8AC3E}">
        <p14:creationId xmlns:p14="http://schemas.microsoft.com/office/powerpoint/2010/main" val="23030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eau&#10;&#10;Description générée automatiquement">
            <a:extLst>
              <a:ext uri="{FF2B5EF4-FFF2-40B4-BE49-F238E27FC236}">
                <a16:creationId xmlns:a16="http://schemas.microsoft.com/office/drawing/2014/main" id="{B33C51E4-3287-8554-0585-4FB43A9EA6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970" y="386874"/>
            <a:ext cx="5544000" cy="3042126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419A1E-D8AC-A9F9-0DC3-B5A0C8E9DC01}"/>
              </a:ext>
            </a:extLst>
          </p:cNvPr>
          <p:cNvSpPr txBox="1"/>
          <p:nvPr/>
        </p:nvSpPr>
        <p:spPr>
          <a:xfrm>
            <a:off x="488970" y="3498327"/>
            <a:ext cx="5698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Burgazada</a:t>
            </a:r>
            <a:r>
              <a:rPr lang="fr-FR" sz="2400" b="1" dirty="0">
                <a:solidFill>
                  <a:srgbClr val="FFFF00"/>
                </a:solidFill>
              </a:rPr>
              <a:t> est la troisième plus grande île des îles aux Princes.</a:t>
            </a:r>
          </a:p>
        </p:txBody>
      </p:sp>
      <p:pic>
        <p:nvPicPr>
          <p:cNvPr id="6" name="Image 5" descr="Une image contenant plein air, eau, arbre, paysage&#10;&#10;Description générée automatiquement">
            <a:extLst>
              <a:ext uri="{FF2B5EF4-FFF2-40B4-BE49-F238E27FC236}">
                <a16:creationId xmlns:a16="http://schemas.microsoft.com/office/drawing/2014/main" id="{FF06FFE4-9B94-EB3C-CA26-D0E3827280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8713" y="3698744"/>
            <a:ext cx="5254317" cy="2742973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119070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harrette, chariot&#10;&#10;Description générée automatiquement">
            <a:extLst>
              <a:ext uri="{FF2B5EF4-FFF2-40B4-BE49-F238E27FC236}">
                <a16:creationId xmlns:a16="http://schemas.microsoft.com/office/drawing/2014/main" id="{3E0BC606-5ABE-92DB-5418-11B9D7B164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923" y="281353"/>
            <a:ext cx="7920000" cy="59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2AFD4C-E902-9135-A50A-7A00FA5150F7}"/>
              </a:ext>
            </a:extLst>
          </p:cNvPr>
          <p:cNvSpPr txBox="1"/>
          <p:nvPr/>
        </p:nvSpPr>
        <p:spPr>
          <a:xfrm>
            <a:off x="4173416" y="6221353"/>
            <a:ext cx="7596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ue</a:t>
            </a:r>
            <a:r>
              <a:rPr lang="fr-FR" sz="2400" b="1" dirty="0">
                <a:solidFill>
                  <a:srgbClr val="FFFF00"/>
                </a:solidFill>
              </a:rPr>
              <a:t> typique de </a:t>
            </a:r>
            <a:r>
              <a:rPr lang="fr-FR" sz="2400" b="1" dirty="0" err="1">
                <a:solidFill>
                  <a:srgbClr val="FFFF00"/>
                </a:solidFill>
              </a:rPr>
              <a:t>Heybeliada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336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bateau, eau&#10;&#10;Description générée automatiquement">
            <a:extLst>
              <a:ext uri="{FF2B5EF4-FFF2-40B4-BE49-F238E27FC236}">
                <a16:creationId xmlns:a16="http://schemas.microsoft.com/office/drawing/2014/main" id="{0842D1C7-A375-478D-E074-BAABB9A5B4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9245" y="222762"/>
            <a:ext cx="8913509" cy="5940000"/>
          </a:xfrm>
          <a:prstGeom prst="rect">
            <a:avLst/>
          </a:prstGeom>
          <a:ln w="38100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012245-D338-65A3-F934-EA1D65733961}"/>
              </a:ext>
            </a:extLst>
          </p:cNvPr>
          <p:cNvSpPr txBox="1"/>
          <p:nvPr/>
        </p:nvSpPr>
        <p:spPr>
          <a:xfrm>
            <a:off x="3739661" y="6209631"/>
            <a:ext cx="7186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 passager de </a:t>
            </a:r>
            <a:r>
              <a:rPr lang="fr-FR" sz="2400" b="1" dirty="0" err="1"/>
              <a:t>Heybeliada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1644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87F233C4-73F1-E556-A722-7A0B4D70E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78832"/>
            <a:ext cx="4500000" cy="2986875"/>
          </a:xfrm>
          <a:prstGeom prst="rect">
            <a:avLst/>
          </a:prstGeom>
          <a:ln w="38100">
            <a:solidFill>
              <a:srgbClr val="7030A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1BB4EB2-88EE-4F4F-A1BB-70825AD051B9}"/>
              </a:ext>
            </a:extLst>
          </p:cNvPr>
          <p:cNvSpPr txBox="1"/>
          <p:nvPr/>
        </p:nvSpPr>
        <p:spPr>
          <a:xfrm>
            <a:off x="267969" y="3265707"/>
            <a:ext cx="4771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Îles Aux Princes, Istanbul-l ‘église aya-</a:t>
            </a:r>
            <a:r>
              <a:rPr lang="fr-FR" sz="2400" b="1" dirty="0" err="1"/>
              <a:t>yorgi</a:t>
            </a:r>
            <a:endParaRPr lang="fr-FR" sz="2400" b="1" dirty="0"/>
          </a:p>
        </p:txBody>
      </p:sp>
      <p:pic>
        <p:nvPicPr>
          <p:cNvPr id="8" name="Image 7" descr="Une image contenant plein air, ciel, palmier, bâtiment&#10;&#10;Description générée automatiquement">
            <a:extLst>
              <a:ext uri="{FF2B5EF4-FFF2-40B4-BE49-F238E27FC236}">
                <a16:creationId xmlns:a16="http://schemas.microsoft.com/office/drawing/2014/main" id="{660D7AAF-10BD-1A8B-3037-ECDF65C56E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9446" y="3657918"/>
            <a:ext cx="4428000" cy="2946314"/>
          </a:xfrm>
          <a:prstGeom prst="rect">
            <a:avLst/>
          </a:prstGeom>
          <a:ln w="38100">
            <a:solidFill>
              <a:srgbClr val="7030A0"/>
            </a:solidFill>
            <a:prstDash val="sysDot"/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B62CED9-6590-6E7E-4692-2920E9FC045F}"/>
              </a:ext>
            </a:extLst>
          </p:cNvPr>
          <p:cNvSpPr txBox="1"/>
          <p:nvPr/>
        </p:nvSpPr>
        <p:spPr>
          <a:xfrm>
            <a:off x="7577015" y="3144329"/>
            <a:ext cx="4310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Îles Aux Princes, Istanbul</a:t>
            </a:r>
          </a:p>
        </p:txBody>
      </p:sp>
    </p:spTree>
    <p:extLst>
      <p:ext uri="{BB962C8B-B14F-4D97-AF65-F5344CB8AC3E}">
        <p14:creationId xmlns:p14="http://schemas.microsoft.com/office/powerpoint/2010/main" val="4235607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lage, ciel&#10;&#10;Description générée automatiquement">
            <a:extLst>
              <a:ext uri="{FF2B5EF4-FFF2-40B4-BE49-F238E27FC236}">
                <a16:creationId xmlns:a16="http://schemas.microsoft.com/office/drawing/2014/main" id="{3B04D4C7-8D40-A79B-E2A3-DF6CE4E8CC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19" y="328642"/>
            <a:ext cx="3708000" cy="3371567"/>
          </a:xfrm>
          <a:prstGeom prst="rect">
            <a:avLst/>
          </a:prstGeom>
          <a:ln w="38100" cap="sq" cmpd="thickThin">
            <a:solidFill>
              <a:srgbClr val="FF00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A98BB6-4978-2828-2A1F-52512AA49138}"/>
              </a:ext>
            </a:extLst>
          </p:cNvPr>
          <p:cNvSpPr txBox="1"/>
          <p:nvPr/>
        </p:nvSpPr>
        <p:spPr>
          <a:xfrm>
            <a:off x="359019" y="3700209"/>
            <a:ext cx="370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Îles Aux Princes, Istanbul</a:t>
            </a:r>
          </a:p>
          <a:p>
            <a:r>
              <a:rPr lang="fr-FR" sz="2400" b="1" dirty="0"/>
              <a:t>Les Croisières pour les îles </a:t>
            </a:r>
          </a:p>
        </p:txBody>
      </p:sp>
      <p:pic>
        <p:nvPicPr>
          <p:cNvPr id="6" name="Image 5" descr="Une image contenant plein air, eau, ciel, plage&#10;&#10;Description générée automatiquement">
            <a:extLst>
              <a:ext uri="{FF2B5EF4-FFF2-40B4-BE49-F238E27FC236}">
                <a16:creationId xmlns:a16="http://schemas.microsoft.com/office/drawing/2014/main" id="{6686F268-7A68-470F-61E4-E664FAF638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6981" y="3172538"/>
            <a:ext cx="3456000" cy="3456000"/>
          </a:xfrm>
          <a:prstGeom prst="rect">
            <a:avLst/>
          </a:prstGeom>
          <a:ln w="38100">
            <a:solidFill>
              <a:srgbClr val="FF0000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F12A6BA-F509-262A-DD4D-0339FC446D0B}"/>
              </a:ext>
            </a:extLst>
          </p:cNvPr>
          <p:cNvSpPr txBox="1"/>
          <p:nvPr/>
        </p:nvSpPr>
        <p:spPr>
          <a:xfrm>
            <a:off x="8698524" y="2341541"/>
            <a:ext cx="39741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îles aux princes Istanbul</a:t>
            </a:r>
          </a:p>
        </p:txBody>
      </p:sp>
    </p:spTree>
    <p:extLst>
      <p:ext uri="{BB962C8B-B14F-4D97-AF65-F5344CB8AC3E}">
        <p14:creationId xmlns:p14="http://schemas.microsoft.com/office/powerpoint/2010/main" val="4242900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eau, plein air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92652E7F-A15F-919F-C061-821AB4C05C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232" y="288070"/>
            <a:ext cx="8363535" cy="558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8C5BF2-985D-3667-8D7A-7AE7E475C07B}"/>
              </a:ext>
            </a:extLst>
          </p:cNvPr>
          <p:cNvSpPr txBox="1"/>
          <p:nvPr/>
        </p:nvSpPr>
        <p:spPr>
          <a:xfrm>
            <a:off x="1699846" y="5868070"/>
            <a:ext cx="8792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Sedef</a:t>
            </a:r>
            <a:r>
              <a:rPr lang="fr-FR" sz="2400" b="1" dirty="0"/>
              <a:t> </a:t>
            </a:r>
            <a:r>
              <a:rPr lang="fr-FR" sz="2400" b="1" dirty="0" err="1"/>
              <a:t>Adası</a:t>
            </a:r>
            <a:r>
              <a:rPr lang="fr-FR" sz="2400" b="1" dirty="0"/>
              <a:t> vue depuis la terrasse attenante de l'église de Aya </a:t>
            </a:r>
            <a:r>
              <a:rPr lang="fr-FR" sz="2400" b="1" dirty="0" err="1"/>
              <a:t>Yorgi</a:t>
            </a:r>
            <a:r>
              <a:rPr lang="fr-FR" sz="2400" b="1" dirty="0"/>
              <a:t>, sur les hauteurs de l'île de </a:t>
            </a:r>
            <a:r>
              <a:rPr lang="fr-FR" sz="2400" b="1" dirty="0" err="1"/>
              <a:t>Büyükada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5929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Photographie aérienne, montagne&#10;&#10;Description générée automatiquement">
            <a:extLst>
              <a:ext uri="{FF2B5EF4-FFF2-40B4-BE49-F238E27FC236}">
                <a16:creationId xmlns:a16="http://schemas.microsoft.com/office/drawing/2014/main" id="{2D9A6E04-B09C-4804-A56E-5B364AA48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952500"/>
            <a:ext cx="9906000" cy="4953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336745A-FE02-3DEE-1025-0B3D815659C3}"/>
              </a:ext>
            </a:extLst>
          </p:cNvPr>
          <p:cNvSpPr txBox="1"/>
          <p:nvPr/>
        </p:nvSpPr>
        <p:spPr>
          <a:xfrm>
            <a:off x="633046" y="6027003"/>
            <a:ext cx="11558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: Une photographie de l'exposition "Îles aériennes" du Musée des Îles des Princes</a:t>
            </a:r>
          </a:p>
        </p:txBody>
      </p:sp>
    </p:spTree>
    <p:extLst>
      <p:ext uri="{BB962C8B-B14F-4D97-AF65-F5344CB8AC3E}">
        <p14:creationId xmlns:p14="http://schemas.microsoft.com/office/powerpoint/2010/main" val="99360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fenêtre&#10;&#10;Description générée automatiquement">
            <a:extLst>
              <a:ext uri="{FF2B5EF4-FFF2-40B4-BE49-F238E27FC236}">
                <a16:creationId xmlns:a16="http://schemas.microsoft.com/office/drawing/2014/main" id="{E0E5C9C3-4ED3-9870-E01E-36C813158A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2149" y="304800"/>
            <a:ext cx="8327701" cy="5940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2BEF81-975E-F87E-3911-8AC19C01C4AF}"/>
              </a:ext>
            </a:extLst>
          </p:cNvPr>
          <p:cNvSpPr txBox="1"/>
          <p:nvPr/>
        </p:nvSpPr>
        <p:spPr>
          <a:xfrm>
            <a:off x="4349262" y="6193413"/>
            <a:ext cx="7842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L'orphelinat aujourd'hui</a:t>
            </a:r>
          </a:p>
        </p:txBody>
      </p:sp>
    </p:spTree>
    <p:extLst>
      <p:ext uri="{BB962C8B-B14F-4D97-AF65-F5344CB8AC3E}">
        <p14:creationId xmlns:p14="http://schemas.microsoft.com/office/powerpoint/2010/main" val="3312115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1801E47E-E9F6-735E-34A4-AB26C66AF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383198"/>
            <a:ext cx="5040000" cy="2835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8" name="Image 7" descr="Une image contenant eau, Photographie aérienne, ciel, Reliefs côtiers et océaniques&#10;&#10;Description générée automatiquement">
            <a:extLst>
              <a:ext uri="{FF2B5EF4-FFF2-40B4-BE49-F238E27FC236}">
                <a16:creationId xmlns:a16="http://schemas.microsoft.com/office/drawing/2014/main" id="{B189C27C-6CBA-171A-80C1-D182B8B6A0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4404" y="3429000"/>
            <a:ext cx="5004000" cy="30024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620021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aysage&#10;&#10;Description générée automatiquement">
            <a:extLst>
              <a:ext uri="{FF2B5EF4-FFF2-40B4-BE49-F238E27FC236}">
                <a16:creationId xmlns:a16="http://schemas.microsoft.com/office/drawing/2014/main" id="{EE108F40-4D43-0F92-1132-C6FC0C5A98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70" y="348029"/>
            <a:ext cx="4140000" cy="2484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67B0DB9B-2A13-81E9-FD6A-83CF249270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4772" y="3429000"/>
            <a:ext cx="5004000" cy="30024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B471732-6B25-79E2-D4BF-9F476327EB7F}"/>
              </a:ext>
            </a:extLst>
          </p:cNvPr>
          <p:cNvSpPr txBox="1"/>
          <p:nvPr/>
        </p:nvSpPr>
        <p:spPr>
          <a:xfrm>
            <a:off x="6928338" y="2515506"/>
            <a:ext cx="500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Îles Aux Princes, Istanbul l’église Aya </a:t>
            </a:r>
            <a:r>
              <a:rPr lang="fr-FR" sz="2400" b="1" dirty="0" err="1">
                <a:solidFill>
                  <a:srgbClr val="FFFF00"/>
                </a:solidFill>
              </a:rPr>
              <a:t>Yorgi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54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bateau, lac&#10;&#10;Description générée automatiquement">
            <a:extLst>
              <a:ext uri="{FF2B5EF4-FFF2-40B4-BE49-F238E27FC236}">
                <a16:creationId xmlns:a16="http://schemas.microsoft.com/office/drawing/2014/main" id="{993D21E5-7963-5722-31A4-08F0F1F368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268" y="378642"/>
            <a:ext cx="5868000" cy="3050358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7" name="Image 6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7B67B4D5-BD04-62B9-FE4B-840C986B9B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6732" y="3291817"/>
            <a:ext cx="4788000" cy="319000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63716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56F84616-EC74-57A7-0910-AFEFBCEBE5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740" y="254244"/>
            <a:ext cx="4140000" cy="2484000"/>
          </a:xfrm>
          <a:prstGeom prst="rect">
            <a:avLst/>
          </a:prstGeom>
          <a:ln w="38100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913863-49C5-4B50-9C5F-E46E9347D806}"/>
              </a:ext>
            </a:extLst>
          </p:cNvPr>
          <p:cNvSpPr txBox="1"/>
          <p:nvPr/>
        </p:nvSpPr>
        <p:spPr>
          <a:xfrm>
            <a:off x="123602" y="2828835"/>
            <a:ext cx="4486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Venir Aux îles aux princes pour prendre un grand bol d’air, faire un pique-nique, </a:t>
            </a:r>
          </a:p>
        </p:txBody>
      </p:sp>
      <p:pic>
        <p:nvPicPr>
          <p:cNvPr id="6" name="Image 5" descr="Une image contenant plein air, eau, bâtiment, lac&#10;&#10;Description générée automatiquement">
            <a:extLst>
              <a:ext uri="{FF2B5EF4-FFF2-40B4-BE49-F238E27FC236}">
                <a16:creationId xmlns:a16="http://schemas.microsoft.com/office/drawing/2014/main" id="{41ABB9D7-2119-0357-BBC2-CA5768AE20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375" y="3804137"/>
            <a:ext cx="5364000" cy="2788362"/>
          </a:xfrm>
          <a:prstGeom prst="rect">
            <a:avLst/>
          </a:prstGeom>
          <a:ln w="38100">
            <a:solidFill>
              <a:srgbClr val="C000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646712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érien, Photographie aérienne, eau, île&#10;&#10;Description générée automatiquement">
            <a:extLst>
              <a:ext uri="{FF2B5EF4-FFF2-40B4-BE49-F238E27FC236}">
                <a16:creationId xmlns:a16="http://schemas.microsoft.com/office/drawing/2014/main" id="{222A6FB6-9E70-8BE9-A4C7-27A24197A2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070" y="375138"/>
            <a:ext cx="4932000" cy="3288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DE1A5DEF-5CA7-1796-F465-EFD754606D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1932" y="3259016"/>
            <a:ext cx="4860000" cy="324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31365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embarcation&#10;&#10;Description générée automatiquement">
            <a:extLst>
              <a:ext uri="{FF2B5EF4-FFF2-40B4-BE49-F238E27FC236}">
                <a16:creationId xmlns:a16="http://schemas.microsoft.com/office/drawing/2014/main" id="{355152A4-1256-9C6C-75FE-710E6353BA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506" y="253511"/>
            <a:ext cx="4968000" cy="3312000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  <p:pic>
        <p:nvPicPr>
          <p:cNvPr id="5" name="Image 4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ED0A39C2-9C3F-E26F-DAE2-85B9894054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1496" y="3278065"/>
            <a:ext cx="4968000" cy="3312000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38595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37E24198-A598-28D4-0278-ED8FB4C05E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114" y="335454"/>
            <a:ext cx="4608000" cy="3093546"/>
          </a:xfrm>
          <a:prstGeom prst="rect">
            <a:avLst/>
          </a:prstGeom>
          <a:ln w="38100" cap="sq" cmpd="thickThin">
            <a:solidFill>
              <a:srgbClr val="FFFF00"/>
            </a:solidFill>
            <a:prstDash val="sysDot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DFC3F0E8-6161-9380-0629-E5C9E595CA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1886" y="3429000"/>
            <a:ext cx="5112000" cy="30672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B5EC860-21A6-F52D-95BF-0CFCFA0E1B58}"/>
              </a:ext>
            </a:extLst>
          </p:cNvPr>
          <p:cNvSpPr txBox="1"/>
          <p:nvPr/>
        </p:nvSpPr>
        <p:spPr>
          <a:xfrm>
            <a:off x="348114" y="4500935"/>
            <a:ext cx="54277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Excursion îles aux princes Istanbul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88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D6AB6D5-1F15-CECF-05EB-1290F53AFF6C}"/>
              </a:ext>
            </a:extLst>
          </p:cNvPr>
          <p:cNvSpPr txBox="1"/>
          <p:nvPr/>
        </p:nvSpPr>
        <p:spPr>
          <a:xfrm>
            <a:off x="555061" y="3401537"/>
            <a:ext cx="5814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plages aux Princes à Istanbul</a:t>
            </a:r>
          </a:p>
        </p:txBody>
      </p:sp>
      <p:pic>
        <p:nvPicPr>
          <p:cNvPr id="8" name="Image 7" descr="Une image contenant plein air, ciel, plage, nature&#10;&#10;Description générée automatiquement">
            <a:extLst>
              <a:ext uri="{FF2B5EF4-FFF2-40B4-BE49-F238E27FC236}">
                <a16:creationId xmlns:a16="http://schemas.microsoft.com/office/drawing/2014/main" id="{2A6D13EF-0EEF-DB89-BDAB-0A17A87576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510859"/>
            <a:ext cx="5004000" cy="281475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10" name="Image 9" descr="Une image contenant eau, plein air, ciel, rive&#10;&#10;Description générée automatiquement">
            <a:extLst>
              <a:ext uri="{FF2B5EF4-FFF2-40B4-BE49-F238E27FC236}">
                <a16:creationId xmlns:a16="http://schemas.microsoft.com/office/drawing/2014/main" id="{FDC72744-DDA2-6C6B-203B-5D1DC97271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2472" y="3863202"/>
            <a:ext cx="5292000" cy="2527523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62727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Reliefs côtiers et océaniques, paysage&#10;&#10;Description générée automatiquement">
            <a:extLst>
              <a:ext uri="{FF2B5EF4-FFF2-40B4-BE49-F238E27FC236}">
                <a16:creationId xmlns:a16="http://schemas.microsoft.com/office/drawing/2014/main" id="{B0E3FAA8-0982-D2C6-A777-56F4ABE58F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347" y="384314"/>
            <a:ext cx="5076000" cy="3172499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7" name="Image 6" descr="Une image contenant plein air, ciel, nuage, eau&#10;&#10;Description générée automatiquement">
            <a:extLst>
              <a:ext uri="{FF2B5EF4-FFF2-40B4-BE49-F238E27FC236}">
                <a16:creationId xmlns:a16="http://schemas.microsoft.com/office/drawing/2014/main" id="{278C90B0-C219-CEE0-E125-A0DF9C162A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5653" y="3326352"/>
            <a:ext cx="5400000" cy="315247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415147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38BCD434-69B5-5E05-B269-D72F787EA1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6000" y="1421839"/>
            <a:ext cx="7380000" cy="401432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59F4B6-B6DF-21BF-8CCA-11D3AA90B969}"/>
              </a:ext>
            </a:extLst>
          </p:cNvPr>
          <p:cNvSpPr txBox="1"/>
          <p:nvPr/>
        </p:nvSpPr>
        <p:spPr>
          <a:xfrm>
            <a:off x="3180521" y="960174"/>
            <a:ext cx="9687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L’Îles Des Princes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826E07E-6D0D-DB70-B8DF-0D716B8D01D2}"/>
              </a:ext>
            </a:extLst>
          </p:cNvPr>
          <p:cNvSpPr txBox="1"/>
          <p:nvPr/>
        </p:nvSpPr>
        <p:spPr>
          <a:xfrm>
            <a:off x="2406000" y="5470370"/>
            <a:ext cx="7818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5F9253B-6749-6B33-A6DB-6420F449CC75}"/>
              </a:ext>
            </a:extLst>
          </p:cNvPr>
          <p:cNvSpPr txBox="1"/>
          <p:nvPr/>
        </p:nvSpPr>
        <p:spPr>
          <a:xfrm>
            <a:off x="8613914" y="5436160"/>
            <a:ext cx="3922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08C8166-4A4C-C992-6A39-03886C861D80}"/>
              </a:ext>
            </a:extLst>
          </p:cNvPr>
          <p:cNvSpPr txBox="1"/>
          <p:nvPr/>
        </p:nvSpPr>
        <p:spPr>
          <a:xfrm>
            <a:off x="9886122" y="2319130"/>
            <a:ext cx="21866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îles des Princes se trouvent à 20 km d'Istanbul. Vous pouvez juste les voir au loin.</a:t>
            </a:r>
          </a:p>
        </p:txBody>
      </p:sp>
    </p:spTree>
    <p:extLst>
      <p:ext uri="{BB962C8B-B14F-4D97-AF65-F5344CB8AC3E}">
        <p14:creationId xmlns:p14="http://schemas.microsoft.com/office/powerpoint/2010/main" val="327826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doors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396</Words>
  <Application>Microsoft Office PowerPoint</Application>
  <PresentationFormat>Grand écran</PresentationFormat>
  <Paragraphs>37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2024-03-25T13:10:53Z</dcterms:created>
  <dcterms:modified xsi:type="dcterms:W3CDTF">2024-03-26T04:38:06Z</dcterms:modified>
</cp:coreProperties>
</file>