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95" r:id="rId2"/>
    <p:sldId id="294" r:id="rId3"/>
    <p:sldId id="29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9G4g7X7S831BOP4yPUSjg==" hashData="t5AA7ZKH87LFMrVrgrAnl/8H/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55" autoAdjust="0"/>
    <p:restoredTop sz="94660"/>
  </p:normalViewPr>
  <p:slideViewPr>
    <p:cSldViewPr>
      <p:cViewPr>
        <p:scale>
          <a:sx n="88" d="100"/>
          <a:sy n="88" d="100"/>
        </p:scale>
        <p:origin x="-116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AC7D84-67F6-48E2-8B6B-EDF74014DE75}" type="datetimeFigureOut">
              <a:rPr lang="fr-FR"/>
              <a:pPr>
                <a:defRPr/>
              </a:pPr>
              <a:t>17/03/2024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838EE8-AED6-4758-99C7-FCD3E1DEC2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832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2875A-378B-4F77-97BA-50FB9F4C5A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6010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0137A-3EB4-48BF-9DB1-3E48740514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9706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7E21F-EAE4-4A5D-BF08-8A94678CD7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2422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2DBD5-E72A-4397-84D3-27638D7E72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421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F58D8-F451-4780-931A-A48D0DEDE0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521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E65B5-E9FA-4ED9-84A4-E2D7905AFE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5990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BD140-B767-4621-A58C-39EC3543F7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110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226AC-4246-4332-B773-EA7075DD14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214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97FF1-6BBF-45E1-8A63-AE55FDE510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591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E6552-0E3C-4203-836D-D077C6EC3C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1635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46315-9EEE-4B1F-B108-264819F6EB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532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rgbClr val="FF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93000">
              <a:schemeClr val="accent4">
                <a:lumMod val="10000"/>
              </a:schemeClr>
            </a:gs>
            <a:gs pos="8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5AE518-DE27-4457-B2F1-AE718778B4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audio" Target="../media/audio3.bin"/><Relationship Id="rId26" Type="http://schemas.openxmlformats.org/officeDocument/2006/relationships/audio" Target="../media/audio7.bin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1.bin"/><Relationship Id="rId42" Type="http://schemas.openxmlformats.org/officeDocument/2006/relationships/image" Target="../media/image36.gif"/><Relationship Id="rId47" Type="http://schemas.openxmlformats.org/officeDocument/2006/relationships/image" Target="../media/image39.jpeg"/><Relationship Id="rId50" Type="http://schemas.openxmlformats.org/officeDocument/2006/relationships/image" Target="../media/image41.png"/><Relationship Id="rId55" Type="http://schemas.openxmlformats.org/officeDocument/2006/relationships/image" Target="../media/image45.png"/><Relationship Id="rId63" Type="http://schemas.openxmlformats.org/officeDocument/2006/relationships/image" Target="../media/image51.jpeg"/><Relationship Id="rId7" Type="http://schemas.openxmlformats.org/officeDocument/2006/relationships/image" Target="../media/image17.gif"/><Relationship Id="rId2" Type="http://schemas.openxmlformats.org/officeDocument/2006/relationships/image" Target="../media/image13.png"/><Relationship Id="rId16" Type="http://schemas.openxmlformats.org/officeDocument/2006/relationships/image" Target="../media/image23.png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microsoft.com/office/2007/relationships/hdphoto" Target="../media/hdphoto1.wdp"/><Relationship Id="rId24" Type="http://schemas.openxmlformats.org/officeDocument/2006/relationships/audio" Target="../media/audio6.bin"/><Relationship Id="rId32" Type="http://schemas.openxmlformats.org/officeDocument/2006/relationships/audio" Target="../media/audio10.bin"/><Relationship Id="rId37" Type="http://schemas.openxmlformats.org/officeDocument/2006/relationships/image" Target="../media/image33.jpeg"/><Relationship Id="rId40" Type="http://schemas.openxmlformats.org/officeDocument/2006/relationships/audio" Target="../media/audio14.bin"/><Relationship Id="rId45" Type="http://schemas.openxmlformats.org/officeDocument/2006/relationships/image" Target="../media/image38.png"/><Relationship Id="rId53" Type="http://schemas.microsoft.com/office/2007/relationships/hdphoto" Target="../media/hdphoto7.wdp"/><Relationship Id="rId58" Type="http://schemas.openxmlformats.org/officeDocument/2006/relationships/image" Target="../media/image47.png"/><Relationship Id="rId66" Type="http://schemas.openxmlformats.org/officeDocument/2006/relationships/image" Target="../media/image54.png"/><Relationship Id="rId5" Type="http://schemas.openxmlformats.org/officeDocument/2006/relationships/image" Target="../media/image8.gif"/><Relationship Id="rId15" Type="http://schemas.microsoft.com/office/2007/relationships/hdphoto" Target="../media/hdphoto3.wdp"/><Relationship Id="rId23" Type="http://schemas.openxmlformats.org/officeDocument/2006/relationships/image" Target="../media/image26.jpeg"/><Relationship Id="rId28" Type="http://schemas.openxmlformats.org/officeDocument/2006/relationships/audio" Target="../media/audio8.bin"/><Relationship Id="rId36" Type="http://schemas.openxmlformats.org/officeDocument/2006/relationships/audio" Target="../media/audio12.bin"/><Relationship Id="rId49" Type="http://schemas.openxmlformats.org/officeDocument/2006/relationships/image" Target="../media/image6.gif"/><Relationship Id="rId57" Type="http://schemas.openxmlformats.org/officeDocument/2006/relationships/image" Target="../media/image46.gif"/><Relationship Id="rId61" Type="http://schemas.openxmlformats.org/officeDocument/2006/relationships/image" Target="../media/image50.jpg"/><Relationship Id="rId10" Type="http://schemas.openxmlformats.org/officeDocument/2006/relationships/image" Target="../media/image20.png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microsoft.com/office/2007/relationships/hdphoto" Target="../media/hdphoto5.wdp"/><Relationship Id="rId52" Type="http://schemas.openxmlformats.org/officeDocument/2006/relationships/image" Target="../media/image43.png"/><Relationship Id="rId60" Type="http://schemas.openxmlformats.org/officeDocument/2006/relationships/image" Target="../media/image49.gif"/><Relationship Id="rId65" Type="http://schemas.openxmlformats.org/officeDocument/2006/relationships/image" Target="../media/image53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2.png"/><Relationship Id="rId22" Type="http://schemas.openxmlformats.org/officeDocument/2006/relationships/audio" Target="../media/audio5.bin"/><Relationship Id="rId27" Type="http://schemas.openxmlformats.org/officeDocument/2006/relationships/image" Target="../media/image28.jpeg"/><Relationship Id="rId30" Type="http://schemas.openxmlformats.org/officeDocument/2006/relationships/audio" Target="../media/audio9.bin"/><Relationship Id="rId35" Type="http://schemas.openxmlformats.org/officeDocument/2006/relationships/image" Target="../media/image32.jpeg"/><Relationship Id="rId43" Type="http://schemas.openxmlformats.org/officeDocument/2006/relationships/image" Target="../media/image37.png"/><Relationship Id="rId48" Type="http://schemas.openxmlformats.org/officeDocument/2006/relationships/image" Target="../media/image40.jpeg"/><Relationship Id="rId56" Type="http://schemas.microsoft.com/office/2007/relationships/hdphoto" Target="../media/hdphoto8.wdp"/><Relationship Id="rId64" Type="http://schemas.openxmlformats.org/officeDocument/2006/relationships/image" Target="../media/image52.gif"/><Relationship Id="rId8" Type="http://schemas.openxmlformats.org/officeDocument/2006/relationships/image" Target="../media/image18.gif"/><Relationship Id="rId51" Type="http://schemas.openxmlformats.org/officeDocument/2006/relationships/image" Target="../media/image42.png"/><Relationship Id="rId3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microsoft.com/office/2007/relationships/hdphoto" Target="../media/hdphoto4.wdp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3.bin"/><Relationship Id="rId46" Type="http://schemas.microsoft.com/office/2007/relationships/hdphoto" Target="../media/hdphoto6.wdp"/><Relationship Id="rId59" Type="http://schemas.openxmlformats.org/officeDocument/2006/relationships/image" Target="../media/image48.png"/><Relationship Id="rId67" Type="http://schemas.openxmlformats.org/officeDocument/2006/relationships/image" Target="../media/image9.gif"/><Relationship Id="rId20" Type="http://schemas.openxmlformats.org/officeDocument/2006/relationships/audio" Target="../media/audio4.bin"/><Relationship Id="rId41" Type="http://schemas.openxmlformats.org/officeDocument/2006/relationships/image" Target="../media/image35.jpeg"/><Relationship Id="rId54" Type="http://schemas.openxmlformats.org/officeDocument/2006/relationships/image" Target="../media/image44.png"/><Relationship Id="rId62" Type="http://schemas.openxmlformats.org/officeDocument/2006/relationships/audio" Target="../media/audio1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7" name="Picture 3" descr="C:\Users\christelle\Desktop\Animation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1" y="166618"/>
            <a:ext cx="8852277" cy="65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70" y="908720"/>
            <a:ext cx="709742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ans10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2030576">
            <a:off x="4965700" y="2762250"/>
            <a:ext cx="1371600" cy="1331913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265" y="6092824"/>
            <a:ext cx="1303337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597573"/>
            <a:ext cx="3854669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C:\Users\christelle\Desktop\Coluche - 30 ans déjà (Live) (2016)\1540-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361" y="1772816"/>
            <a:ext cx="3269161" cy="331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93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79" y="141625"/>
            <a:ext cx="8852277" cy="65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941" y="905613"/>
            <a:ext cx="692500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400675"/>
          </a:xfrm>
          <a:prstGeom prst="frame">
            <a:avLst>
              <a:gd name="adj1" fmla="val 19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C:\Users\christelle\Desktop\Coluche - 30 ans déjà (Live) (2016)\1540-1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55136" y="3458025"/>
            <a:ext cx="3126935" cy="31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52625" y="1480353"/>
            <a:ext cx="5184775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 Votez nul (Live)05:29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02- Les français parlent aux... (Live)00:38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03- La publicité (Live)11:09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04- Le syndicat: Le délégué (Live)10:04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05- En politique on est 'achement balèze (Live)10:41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j'ai bien tout lu </a:t>
            </a:r>
            <a:r>
              <a:rPr lang="fr-FR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freud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(Live)06:02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07- L'étudiant (Live)08:38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08- Fâché avec tout le monde (Live)03:44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09- Les vacances (Live)06:07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 Le chômeur (Live)06:25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 papa (Live)03:07</a:t>
            </a:r>
          </a:p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12- Sois fainéant (ou conseil à un nourrisson) </a:t>
            </a:r>
            <a:endParaRPr lang="fr-FR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 perd, perd (Live)02:31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28" y="6356949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33523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18" name="1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0" name="2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5401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2" name="3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4" name="4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26" name="5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28" name="6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0" name="7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2" name="8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401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4" name="9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36" name="10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3735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38" name="11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0" name="12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50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" descr="C:\Users\christelle\Desktop\ddddd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207000"/>
            <a:ext cx="141128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oluche - 30 ans déjà (Live) (2016)\1540-1 (1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1374775"/>
            <a:ext cx="1531938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09988" y="1268413"/>
            <a:ext cx="1649412" cy="1708150"/>
          </a:xfrm>
          <a:prstGeom prst="frame">
            <a:avLst>
              <a:gd name="adj1" fmla="val 6684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399" y="4910206"/>
            <a:ext cx="792089" cy="105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957637"/>
            <a:ext cx="72469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54825" y="1563688"/>
            <a:ext cx="373063" cy="369887"/>
          </a:xfrm>
          <a:prstGeom prst="ellipse">
            <a:avLst/>
          </a:prstGeom>
          <a:blipFill dpi="0" rotWithShape="1"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3" name="Picture 13" descr="C:\Users\Marie-Jose\Desktop\NUMEROS JUKEBOX NOIR\13 (FILEminimizer).jpg">
            <a:hlinkClick r:id="" action="ppaction://noaction" highlightClick="1">
              <a:snd r:embed="rId62" name="13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556" y="2933700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51" y="5444107"/>
            <a:ext cx="6550025" cy="1662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98874" y="3955255"/>
            <a:ext cx="3587551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371" y="6439499"/>
            <a:ext cx="819400" cy="279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001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Affichage à l'écran (4:3)</PresentationFormat>
  <Paragraphs>13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2024-03-17T14:33:52Z</dcterms:modified>
</cp:coreProperties>
</file>