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95" r:id="rId2"/>
    <p:sldId id="294" r:id="rId3"/>
    <p:sldId id="29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DnmHJ2tuIX6Cq89zHRNMA==" hashData="h53o8EuP4Os6WP9tNAOarmJtw6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37" autoAdjust="0"/>
    <p:restoredTop sz="94660"/>
  </p:normalViewPr>
  <p:slideViewPr>
    <p:cSldViewPr>
      <p:cViewPr>
        <p:scale>
          <a:sx n="79" d="100"/>
          <a:sy n="79" d="100"/>
        </p:scale>
        <p:origin x="-1406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AC7D84-67F6-48E2-8B6B-EDF74014DE75}" type="datetimeFigureOut">
              <a:rPr lang="fr-FR"/>
              <a:pPr>
                <a:defRPr/>
              </a:pPr>
              <a:t>17/03/2024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A838EE8-AED6-4758-99C7-FCD3E1DEC2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832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2875A-378B-4F77-97BA-50FB9F4C5A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96010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0137A-3EB4-48BF-9DB1-3E48740514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9706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7E21F-EAE4-4A5D-BF08-8A94678CD7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2422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2DBD5-E72A-4397-84D3-27638D7E72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421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F58D8-F451-4780-931A-A48D0DEDE0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521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E65B5-E9FA-4ED9-84A4-E2D7905AFE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5990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BD140-B767-4621-A58C-39EC3543F7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110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226AC-4246-4332-B773-EA7075DD14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2140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97FF1-6BBF-45E1-8A63-AE55FDE510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5919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E6552-0E3C-4203-836D-D077C6EC3C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1635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46315-9EEE-4B1F-B108-264819F6EB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532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rgbClr val="FF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93000">
              <a:schemeClr val="accent4">
                <a:lumMod val="10000"/>
              </a:schemeClr>
            </a:gs>
            <a:gs pos="8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75AE518-DE27-4457-B2F1-AE718778B4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8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audio" Target="../media/audio3.bin"/><Relationship Id="rId26" Type="http://schemas.openxmlformats.org/officeDocument/2006/relationships/audio" Target="../media/audio7.bin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11.bin"/><Relationship Id="rId42" Type="http://schemas.openxmlformats.org/officeDocument/2006/relationships/image" Target="../media/image36.gif"/><Relationship Id="rId47" Type="http://schemas.openxmlformats.org/officeDocument/2006/relationships/image" Target="../media/image39.png"/><Relationship Id="rId50" Type="http://schemas.openxmlformats.org/officeDocument/2006/relationships/image" Target="../media/image6.gif"/><Relationship Id="rId55" Type="http://schemas.openxmlformats.org/officeDocument/2006/relationships/image" Target="../media/image44.png"/><Relationship Id="rId63" Type="http://schemas.openxmlformats.org/officeDocument/2006/relationships/image" Target="../media/image49.png"/><Relationship Id="rId68" Type="http://schemas.openxmlformats.org/officeDocument/2006/relationships/image" Target="../media/image54.png"/><Relationship Id="rId7" Type="http://schemas.openxmlformats.org/officeDocument/2006/relationships/image" Target="../media/image17.gif"/><Relationship Id="rId2" Type="http://schemas.openxmlformats.org/officeDocument/2006/relationships/image" Target="../media/image13.png"/><Relationship Id="rId16" Type="http://schemas.openxmlformats.org/officeDocument/2006/relationships/image" Target="../media/image23.png"/><Relationship Id="rId29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microsoft.com/office/2007/relationships/hdphoto" Target="../media/hdphoto1.wdp"/><Relationship Id="rId24" Type="http://schemas.openxmlformats.org/officeDocument/2006/relationships/audio" Target="../media/audio6.bin"/><Relationship Id="rId32" Type="http://schemas.openxmlformats.org/officeDocument/2006/relationships/audio" Target="../media/audio10.bin"/><Relationship Id="rId37" Type="http://schemas.openxmlformats.org/officeDocument/2006/relationships/image" Target="../media/image33.jpeg"/><Relationship Id="rId40" Type="http://schemas.openxmlformats.org/officeDocument/2006/relationships/audio" Target="../media/audio14.bin"/><Relationship Id="rId45" Type="http://schemas.openxmlformats.org/officeDocument/2006/relationships/image" Target="../media/image38.jpeg"/><Relationship Id="rId53" Type="http://schemas.openxmlformats.org/officeDocument/2006/relationships/image" Target="../media/image43.png"/><Relationship Id="rId58" Type="http://schemas.microsoft.com/office/2007/relationships/hdphoto" Target="../media/hdphoto10.wdp"/><Relationship Id="rId66" Type="http://schemas.openxmlformats.org/officeDocument/2006/relationships/image" Target="../media/image52.png"/><Relationship Id="rId5" Type="http://schemas.openxmlformats.org/officeDocument/2006/relationships/image" Target="../media/image8.gif"/><Relationship Id="rId15" Type="http://schemas.microsoft.com/office/2007/relationships/hdphoto" Target="../media/hdphoto3.wdp"/><Relationship Id="rId23" Type="http://schemas.openxmlformats.org/officeDocument/2006/relationships/image" Target="../media/image26.jpeg"/><Relationship Id="rId28" Type="http://schemas.openxmlformats.org/officeDocument/2006/relationships/audio" Target="../media/audio8.bin"/><Relationship Id="rId36" Type="http://schemas.openxmlformats.org/officeDocument/2006/relationships/audio" Target="../media/audio12.bin"/><Relationship Id="rId49" Type="http://schemas.openxmlformats.org/officeDocument/2006/relationships/image" Target="../media/image41.jpeg"/><Relationship Id="rId57" Type="http://schemas.openxmlformats.org/officeDocument/2006/relationships/image" Target="../media/image45.png"/><Relationship Id="rId61" Type="http://schemas.openxmlformats.org/officeDocument/2006/relationships/image" Target="../media/image47.gif"/><Relationship Id="rId10" Type="http://schemas.openxmlformats.org/officeDocument/2006/relationships/image" Target="../media/image20.png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microsoft.com/office/2007/relationships/hdphoto" Target="../media/hdphoto5.wdp"/><Relationship Id="rId52" Type="http://schemas.microsoft.com/office/2007/relationships/hdphoto" Target="../media/hdphoto7.wdp"/><Relationship Id="rId60" Type="http://schemas.microsoft.com/office/2007/relationships/hdphoto" Target="../media/hdphoto11.wdp"/><Relationship Id="rId65" Type="http://schemas.openxmlformats.org/officeDocument/2006/relationships/image" Target="../media/image51.jp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2.png"/><Relationship Id="rId22" Type="http://schemas.openxmlformats.org/officeDocument/2006/relationships/audio" Target="../media/audio5.bin"/><Relationship Id="rId27" Type="http://schemas.openxmlformats.org/officeDocument/2006/relationships/image" Target="../media/image28.jpeg"/><Relationship Id="rId30" Type="http://schemas.openxmlformats.org/officeDocument/2006/relationships/audio" Target="../media/audio9.bin"/><Relationship Id="rId35" Type="http://schemas.openxmlformats.org/officeDocument/2006/relationships/image" Target="../media/image32.jpeg"/><Relationship Id="rId43" Type="http://schemas.openxmlformats.org/officeDocument/2006/relationships/image" Target="../media/image37.jpeg"/><Relationship Id="rId48" Type="http://schemas.openxmlformats.org/officeDocument/2006/relationships/image" Target="../media/image40.jpeg"/><Relationship Id="rId56" Type="http://schemas.microsoft.com/office/2007/relationships/hdphoto" Target="../media/hdphoto9.wdp"/><Relationship Id="rId64" Type="http://schemas.openxmlformats.org/officeDocument/2006/relationships/image" Target="../media/image50.gif"/><Relationship Id="rId69" Type="http://schemas.openxmlformats.org/officeDocument/2006/relationships/image" Target="../media/image9.gif"/><Relationship Id="rId8" Type="http://schemas.openxmlformats.org/officeDocument/2006/relationships/image" Target="../media/image18.gif"/><Relationship Id="rId51" Type="http://schemas.openxmlformats.org/officeDocument/2006/relationships/image" Target="../media/image42.png"/><Relationship Id="rId3" Type="http://schemas.openxmlformats.org/officeDocument/2006/relationships/image" Target="../media/image14.png"/><Relationship Id="rId12" Type="http://schemas.openxmlformats.org/officeDocument/2006/relationships/image" Target="../media/image21.png"/><Relationship Id="rId17" Type="http://schemas.microsoft.com/office/2007/relationships/hdphoto" Target="../media/hdphoto4.wdp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3.bin"/><Relationship Id="rId46" Type="http://schemas.microsoft.com/office/2007/relationships/hdphoto" Target="../media/hdphoto6.wdp"/><Relationship Id="rId59" Type="http://schemas.openxmlformats.org/officeDocument/2006/relationships/image" Target="../media/image46.png"/><Relationship Id="rId67" Type="http://schemas.openxmlformats.org/officeDocument/2006/relationships/image" Target="../media/image53.gif"/><Relationship Id="rId20" Type="http://schemas.openxmlformats.org/officeDocument/2006/relationships/audio" Target="../media/audio4.bin"/><Relationship Id="rId41" Type="http://schemas.openxmlformats.org/officeDocument/2006/relationships/image" Target="../media/image35.jpeg"/><Relationship Id="rId54" Type="http://schemas.microsoft.com/office/2007/relationships/hdphoto" Target="../media/hdphoto8.wdp"/><Relationship Id="rId62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027" name="Picture 3" descr="C:\Users\christelle\Desktop\Animation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11" y="166618"/>
            <a:ext cx="8852277" cy="65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70" y="908720"/>
            <a:ext cx="7097422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ans100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550988"/>
            <a:ext cx="37576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/>
          <p:nvPr/>
        </p:nvSpPr>
        <p:spPr bwMode="auto">
          <a:xfrm rot="2030576">
            <a:off x="4965700" y="2762250"/>
            <a:ext cx="1371600" cy="1331913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388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331" y="6092825"/>
            <a:ext cx="1303337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597573"/>
            <a:ext cx="3854669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christelle\Desktop\Coluche - 30 ans déjà (Live) (2016)\1540-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361" y="1772816"/>
            <a:ext cx="3269161" cy="331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196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christelle\Desktop\Animation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79" y="141625"/>
            <a:ext cx="8852277" cy="657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hristelle\Desktop\Animation2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692500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765175"/>
            <a:ext cx="6924675" cy="5400675"/>
          </a:xfrm>
          <a:prstGeom prst="frame">
            <a:avLst>
              <a:gd name="adj1" fmla="val 19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C:\Users\christelle\Desktop\Coluche - 30 ans déjà (Live) (2016)\1540-1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" y="3512867"/>
            <a:ext cx="3189402" cy="318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051050" y="1436688"/>
            <a:ext cx="5184775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 C'est l'histoire d'un mec... sur le pont de l'Alma (Live)08:08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flic (Live)08:05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L'auto-stoppeur (Live)04:48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 père, tel fils (Gérard) [Live]05:20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schmilblick (Live)04:22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J'ai pas dit ça... sur les sportifs (Live)06:52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militaires (Live)04:28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alors il y a la télévision (Live)05:26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clochard analphabète (Live)05:45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Histoire à bide : "L'éléphant" (Live)03:16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n'a pas eu d'bol (Live)05:33</a:t>
            </a:r>
          </a:p>
          <a:p>
            <a:pPr algn="ctr">
              <a:defRPr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12- </a:t>
            </a:r>
            <a:r>
              <a:rPr lang="fr-FR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cancer du bras droit (Live)04:33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56" y="6422524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54161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6" descr="C:\Users\Marie-Jose\Desktop\NUMEROS JUKEBOX NOIR\1 (FILEminimizer).jpg">
            <a:hlinkClick r:id="" action="ppaction://noaction" highlightClick="1">
              <a:snd r:embed="rId18" name="1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0" name="2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35401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2" name="3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4" name="4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26" name="5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28" name="6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137150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0" name="7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2" name="8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401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4" name="9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36" name="10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43735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38" name="11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0" name="12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66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50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3" descr="C:\Users\christelle\Desktop\ddddd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5207000"/>
            <a:ext cx="1411288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oluche - 30 ans déjà (Live) (2016)\1540-1 (1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725" y="1374775"/>
            <a:ext cx="1531938" cy="153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09988" y="1268413"/>
            <a:ext cx="1649412" cy="1708150"/>
          </a:xfrm>
          <a:prstGeom prst="frame">
            <a:avLst>
              <a:gd name="adj1" fmla="val 6684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26" y="4600575"/>
            <a:ext cx="962075" cy="1280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998117"/>
            <a:ext cx="710145" cy="1975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54825" y="1563688"/>
            <a:ext cx="373063" cy="369887"/>
          </a:xfrm>
          <a:prstGeom prst="ellipse">
            <a:avLst/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6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51" y="5517231"/>
            <a:ext cx="6550025" cy="1566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648x415_coluche-plateau-emission-guy-lux-bon-roi-dagobert-1984-coluche-candidat-1981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661" y="3957638"/>
            <a:ext cx="358775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2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532" y="6354161"/>
            <a:ext cx="855662" cy="29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935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Affichage à l'écran (4:3)</PresentationFormat>
  <Paragraphs>12</Paragraphs>
  <Slides>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2024-03-17T14:35:20Z</dcterms:modified>
</cp:coreProperties>
</file>