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9" r:id="rId2"/>
    <p:sldId id="362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4uN+bxwUUyRgY5T1rL7zg==" hashData="/K6gIhMhjEHvOy0mH//LO4r58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1D60"/>
    <a:srgbClr val="B11366"/>
    <a:srgbClr val="FF6161"/>
    <a:srgbClr val="2F2FFF"/>
    <a:srgbClr val="0101FF"/>
    <a:srgbClr val="81FFFF"/>
    <a:srgbClr val="C89800"/>
    <a:srgbClr val="D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975" autoAdjust="0"/>
    <p:restoredTop sz="94660"/>
  </p:normalViewPr>
  <p:slideViewPr>
    <p:cSldViewPr>
      <p:cViewPr>
        <p:scale>
          <a:sx n="83" d="100"/>
          <a:sy n="83" d="100"/>
        </p:scale>
        <p:origin x="-1051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148EA55-1D2E-4273-8CB9-B9F489248425}" type="datetimeFigureOut">
              <a:rPr lang="fr-FR"/>
              <a:pPr>
                <a:defRPr/>
              </a:pPr>
              <a:t>26/03/2024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B9EA812-87D5-4852-A54E-F30E7B2FAEF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4514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1985AFD-B2B9-4BF3-A040-CB49E006C19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BCBD328-8569-40B4-915E-17DCC58D163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5106C03-A4AD-4FEB-9AFA-1DCA419CB5E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6A30C-6F54-40C4-B422-61380C95C1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101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2DC32-35BC-44E5-8C33-5D14A06B23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4617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C039D-0ADA-4392-806C-F0A1AED07A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1599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206E17-BD09-461A-A8D3-A112A9391F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9829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8BAAC-6F07-4557-99ED-375480B868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689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D4788-BD9B-4BC4-8138-84E2983607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9634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F0A56-A99C-43D6-B3D7-A469832F07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246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49F5B-96C9-47AA-8B79-C0945B0794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6678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EA6C0-EA23-4151-BCAB-DF320E483E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1563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F84977-A083-4BDB-9C1E-FE9885CC4C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3867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6B5697-0E93-417E-AFD6-A640889AEA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8447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70000">
              <a:srgbClr val="FFC000"/>
            </a:gs>
            <a:gs pos="93000">
              <a:schemeClr val="accent4">
                <a:lumMod val="10000"/>
              </a:schemeClr>
            </a:gs>
            <a:gs pos="88000">
              <a:schemeClr val="tx1"/>
            </a:gs>
            <a:gs pos="66000">
              <a:schemeClr val="accent4">
                <a:lumMod val="10000"/>
              </a:schemeClr>
            </a:gs>
            <a:gs pos="83000">
              <a:srgbClr val="B11366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82DF7F-2B14-4020-A63A-FCF706015E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jpeg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jpeg"/><Relationship Id="rId2" Type="http://schemas.openxmlformats.org/officeDocument/2006/relationships/audio" Target="../media/audio2.wav"/><Relationship Id="rId16" Type="http://schemas.openxmlformats.org/officeDocument/2006/relationships/image" Target="../media/image10.gif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gif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jpeg"/><Relationship Id="rId18" Type="http://schemas.openxmlformats.org/officeDocument/2006/relationships/audio" Target="../media/audio9.wav"/><Relationship Id="rId26" Type="http://schemas.openxmlformats.org/officeDocument/2006/relationships/audio" Target="../media/audio13.wav"/><Relationship Id="rId39" Type="http://schemas.microsoft.com/office/2007/relationships/hdphoto" Target="../media/hdphoto2.wdp"/><Relationship Id="rId21" Type="http://schemas.openxmlformats.org/officeDocument/2006/relationships/image" Target="../media/image25.jpeg"/><Relationship Id="rId34" Type="http://schemas.openxmlformats.org/officeDocument/2006/relationships/audio" Target="../media/audio16.wav"/><Relationship Id="rId42" Type="http://schemas.openxmlformats.org/officeDocument/2006/relationships/audio" Target="../media/audio17.wav"/><Relationship Id="rId47" Type="http://schemas.microsoft.com/office/2007/relationships/hdphoto" Target="../media/hdphoto3.wdp"/><Relationship Id="rId50" Type="http://schemas.openxmlformats.org/officeDocument/2006/relationships/image" Target="../media/image42.png"/><Relationship Id="rId55" Type="http://schemas.microsoft.com/office/2007/relationships/hdphoto" Target="../media/hdphoto7.wdp"/><Relationship Id="rId63" Type="http://schemas.openxmlformats.org/officeDocument/2006/relationships/image" Target="../media/image10.gif"/><Relationship Id="rId68" Type="http://schemas.openxmlformats.org/officeDocument/2006/relationships/image" Target="../media/image54.png"/><Relationship Id="rId7" Type="http://schemas.openxmlformats.org/officeDocument/2006/relationships/image" Target="../media/image17.gif"/><Relationship Id="rId71" Type="http://schemas.openxmlformats.org/officeDocument/2006/relationships/image" Target="../media/image56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8.wav"/><Relationship Id="rId29" Type="http://schemas.openxmlformats.org/officeDocument/2006/relationships/image" Target="../media/image29.jpeg"/><Relationship Id="rId11" Type="http://schemas.openxmlformats.org/officeDocument/2006/relationships/image" Target="../media/image20.jpeg"/><Relationship Id="rId24" Type="http://schemas.openxmlformats.org/officeDocument/2006/relationships/audio" Target="../media/audio12.wav"/><Relationship Id="rId32" Type="http://schemas.openxmlformats.org/officeDocument/2006/relationships/audio" Target="../media/audio15.wav"/><Relationship Id="rId37" Type="http://schemas.microsoft.com/office/2007/relationships/hdphoto" Target="../media/hdphoto1.wdp"/><Relationship Id="rId40" Type="http://schemas.openxmlformats.org/officeDocument/2006/relationships/image" Target="../media/image35.gif"/><Relationship Id="rId45" Type="http://schemas.openxmlformats.org/officeDocument/2006/relationships/image" Target="../media/image39.png"/><Relationship Id="rId53" Type="http://schemas.microsoft.com/office/2007/relationships/hdphoto" Target="../media/hdphoto6.wdp"/><Relationship Id="rId58" Type="http://schemas.openxmlformats.org/officeDocument/2006/relationships/image" Target="../media/image47.png"/><Relationship Id="rId66" Type="http://schemas.openxmlformats.org/officeDocument/2006/relationships/image" Target="../media/image52.png"/><Relationship Id="rId5" Type="http://schemas.openxmlformats.org/officeDocument/2006/relationships/image" Target="../media/image15.png"/><Relationship Id="rId15" Type="http://schemas.openxmlformats.org/officeDocument/2006/relationships/image" Target="../media/image22.jpeg"/><Relationship Id="rId23" Type="http://schemas.openxmlformats.org/officeDocument/2006/relationships/image" Target="../media/image26.jpeg"/><Relationship Id="rId28" Type="http://schemas.openxmlformats.org/officeDocument/2006/relationships/audio" Target="../media/audio1.wav"/><Relationship Id="rId36" Type="http://schemas.openxmlformats.org/officeDocument/2006/relationships/image" Target="../media/image33.png"/><Relationship Id="rId49" Type="http://schemas.microsoft.com/office/2007/relationships/hdphoto" Target="../media/hdphoto4.wdp"/><Relationship Id="rId57" Type="http://schemas.openxmlformats.org/officeDocument/2006/relationships/image" Target="../media/image46.png"/><Relationship Id="rId61" Type="http://schemas.openxmlformats.org/officeDocument/2006/relationships/image" Target="../media/image50.gif"/><Relationship Id="rId10" Type="http://schemas.openxmlformats.org/officeDocument/2006/relationships/audio" Target="../media/audio5.wav"/><Relationship Id="rId19" Type="http://schemas.openxmlformats.org/officeDocument/2006/relationships/image" Target="../media/image24.jpeg"/><Relationship Id="rId31" Type="http://schemas.openxmlformats.org/officeDocument/2006/relationships/image" Target="../media/image30.jpeg"/><Relationship Id="rId44" Type="http://schemas.openxmlformats.org/officeDocument/2006/relationships/image" Target="../media/image38.png"/><Relationship Id="rId52" Type="http://schemas.openxmlformats.org/officeDocument/2006/relationships/image" Target="../media/image43.png"/><Relationship Id="rId60" Type="http://schemas.openxmlformats.org/officeDocument/2006/relationships/image" Target="../media/image49.png"/><Relationship Id="rId65" Type="http://schemas.openxmlformats.org/officeDocument/2006/relationships/image" Target="../media/image9.gif"/><Relationship Id="rId73" Type="http://schemas.openxmlformats.org/officeDocument/2006/relationships/image" Target="../media/image58.jpeg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audio" Target="../media/audio7.wav"/><Relationship Id="rId22" Type="http://schemas.openxmlformats.org/officeDocument/2006/relationships/audio" Target="../media/audio11.wav"/><Relationship Id="rId27" Type="http://schemas.openxmlformats.org/officeDocument/2006/relationships/image" Target="../media/image28.jpeg"/><Relationship Id="rId30" Type="http://schemas.openxmlformats.org/officeDocument/2006/relationships/audio" Target="../media/audio14.wav"/><Relationship Id="rId35" Type="http://schemas.openxmlformats.org/officeDocument/2006/relationships/image" Target="../media/image32.jpeg"/><Relationship Id="rId43" Type="http://schemas.openxmlformats.org/officeDocument/2006/relationships/image" Target="../media/image37.jpeg"/><Relationship Id="rId48" Type="http://schemas.openxmlformats.org/officeDocument/2006/relationships/image" Target="../media/image41.png"/><Relationship Id="rId56" Type="http://schemas.openxmlformats.org/officeDocument/2006/relationships/image" Target="../media/image45.png"/><Relationship Id="rId64" Type="http://schemas.openxmlformats.org/officeDocument/2006/relationships/image" Target="../media/image11.jpeg"/><Relationship Id="rId69" Type="http://schemas.openxmlformats.org/officeDocument/2006/relationships/image" Target="../media/image55.png"/><Relationship Id="rId8" Type="http://schemas.openxmlformats.org/officeDocument/2006/relationships/image" Target="../media/image18.gif"/><Relationship Id="rId51" Type="http://schemas.microsoft.com/office/2007/relationships/hdphoto" Target="../media/hdphoto5.wdp"/><Relationship Id="rId72" Type="http://schemas.openxmlformats.org/officeDocument/2006/relationships/image" Target="../media/image57.gif"/><Relationship Id="rId3" Type="http://schemas.openxmlformats.org/officeDocument/2006/relationships/image" Target="../media/image13.png"/><Relationship Id="rId12" Type="http://schemas.openxmlformats.org/officeDocument/2006/relationships/audio" Target="../media/audio6.wav"/><Relationship Id="rId17" Type="http://schemas.openxmlformats.org/officeDocument/2006/relationships/image" Target="../media/image23.jpe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image" Target="../media/image34.png"/><Relationship Id="rId46" Type="http://schemas.openxmlformats.org/officeDocument/2006/relationships/image" Target="../media/image40.png"/><Relationship Id="rId59" Type="http://schemas.openxmlformats.org/officeDocument/2006/relationships/image" Target="../media/image48.png"/><Relationship Id="rId67" Type="http://schemas.openxmlformats.org/officeDocument/2006/relationships/image" Target="../media/image53.png"/><Relationship Id="rId20" Type="http://schemas.openxmlformats.org/officeDocument/2006/relationships/audio" Target="../media/audio10.wav"/><Relationship Id="rId41" Type="http://schemas.openxmlformats.org/officeDocument/2006/relationships/image" Target="../media/image36.gif"/><Relationship Id="rId54" Type="http://schemas.openxmlformats.org/officeDocument/2006/relationships/image" Target="../media/image44.png"/><Relationship Id="rId62" Type="http://schemas.openxmlformats.org/officeDocument/2006/relationships/image" Target="../media/image51.png"/><Relationship Id="rId70" Type="http://schemas.openxmlformats.org/officeDocument/2006/relationships/audio" Target="../media/audio1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2 -1711.wav">
            <a:hlinkClick r:id="" action="ppaction://media"/>
          </p:cNvPr>
          <p:cNvPicPr>
            <a:picLocks noRot="1" noChangeAspect="1"/>
          </p:cNvPicPr>
          <p:nvPr>
            <a:wavAudioFile r:embed="rId1" name="12 - Vida Loca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ima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5 -1711.wav">
            <a:hlinkClick r:id="" action="ppaction://media"/>
          </p:cNvPr>
          <p:cNvPicPr>
            <a:picLocks noRot="1" noChangeAspect="1"/>
          </p:cNvPicPr>
          <p:nvPr>
            <a:wavAudioFile r:embed="rId2" name="15 - Libérée, Délivré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2 -1712.wav">
            <a:hlinkClick r:id="" action="ppaction://media"/>
          </p:cNvPr>
          <p:cNvPicPr>
            <a:picLocks noRot="1" noChangeAspect="1"/>
          </p:cNvPicPr>
          <p:nvPr>
            <a:wavAudioFile r:embed="rId3" name="12 - Un ami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un a1711.wav">
            <a:hlinkClick r:id="" action="ppaction://media"/>
          </p:cNvPr>
          <p:cNvPicPr>
            <a:picLocks noRot="1" noChangeAspect="1"/>
          </p:cNvPicPr>
          <p:nvPr>
            <a:wavAudioFile r:embed="rId4" name="un ami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338" y="1673225"/>
            <a:ext cx="3349625" cy="334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083176" y="2614612"/>
            <a:ext cx="1422400" cy="1463675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64803"/>
            <a:ext cx="3775803" cy="3528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547813" y="1125538"/>
            <a:ext cx="6048375" cy="4535487"/>
          </a:xfrm>
          <a:prstGeom prst="frame">
            <a:avLst>
              <a:gd name="adj1" fmla="val 1929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Imag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5876925"/>
            <a:ext cx="1068388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4" descr="C:\Users\JCL\Desktop\Image1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1819275"/>
            <a:ext cx="3236912" cy="322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>
          <a:xfrm>
            <a:off x="2051050" y="1412875"/>
            <a:ext cx="5184775" cy="3960813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700338" y="1858963"/>
            <a:ext cx="53276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Caliente Kuduro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Dame El Kuduro (Latina Version)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Bailando El Kuduro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Baila Mi Amor Latino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Sexy chocolat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Reggaeton, Reggaeton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Fiesta Kuduro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La Bamba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La Zuma Del Kuduro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Nena Deja Te Llevar (Laisse toi aller bébé)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Pura Vida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Vida Loca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Café, café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Dale El Ritmo (Reggaeton Mix)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Megadudumix (Crazy Pitcher)</a:t>
            </a:r>
          </a:p>
        </p:txBody>
      </p:sp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3122613"/>
            <a:ext cx="3563937" cy="357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76588"/>
            <a:ext cx="105251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41667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0" name="01 - Caliente Kuduro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2" name="02 - Dame El Kuduro (Latina Version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4" name="03 - Bailando El Kuduro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6" name="04 - Baila Mi Amor Latino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18" name="05 - Sexy chocolat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0" name="06 - Reggaeton, Reggaeton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2" name="07 - Fiesta Kuduro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4" name="09 - La Zuma Del Kuduro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6" name="11 - Pura Vida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8" name="12 - Vida Loca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0" name="13 - Cafe, caf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2" name="14 - Dale El Ritmo (Reggaeton Mix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4" name="08 - La Bamba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67063"/>
            <a:ext cx="207963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2" name="10 - Nena Deja Te Llevar (Laisse toi aller bebe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G:\3 (FILEmi (1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850" y="4619625"/>
            <a:ext cx="742950" cy="98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tab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641350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428" y="5462588"/>
            <a:ext cx="6404410" cy="16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963" y="6273800"/>
            <a:ext cx="647700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4" descr="C:\Users\JCL\Desktop\Image1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522413"/>
            <a:ext cx="1349375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33800" y="1425575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2" descr="C:\Users\JCL\Desktop\ccccccc_détouré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146803"/>
            <a:ext cx="3168799" cy="323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4227513"/>
            <a:ext cx="631825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741" y="1158875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451" y="2412802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Picture 15" descr="C:\Users\Marie-Jose\Desktop\NUMEROS JUKEBOX NOIR\15 (FILEminimizer).jpg">
            <a:hlinkClick r:id="" action="ppaction://noaction" highlightClick="1">
              <a:snd r:embed="rId70" name="15 - Megadudumix (Crazy Pitcher).wav"/>
            </a:hlinkClick>
          </p:cNvPr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631" y="2936245"/>
            <a:ext cx="4953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106" y="1647826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36568" y="1778977"/>
            <a:ext cx="373063" cy="368300"/>
          </a:xfrm>
          <a:prstGeom prst="ellipse">
            <a:avLst/>
          </a:prstGeom>
          <a:blipFill dpi="0" rotWithShape="1">
            <a:blip r:embed="rId7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</Words>
  <Application>Microsoft Office PowerPoint</Application>
  <PresentationFormat>Affichage à l'écran (4:3)</PresentationFormat>
  <Paragraphs>18</Paragraphs>
  <Slides>3</Slides>
  <Notes>3</Notes>
  <HiddenSlides>0</HiddenSlides>
  <MMClips>4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2024-03-26T13:40:16Z</dcterms:modified>
</cp:coreProperties>
</file>