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27" r:id="rId2"/>
    <p:sldId id="326" r:id="rId3"/>
    <p:sldId id="330" r:id="rId4"/>
    <p:sldId id="32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NijIIWDGTsAoBfYs1QAhA==" hashData="Y1g9sjQM7u9PadGLByB4YvTm6d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9200"/>
    <a:srgbClr val="FF4F4F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06" autoAdjust="0"/>
    <p:restoredTop sz="94660"/>
  </p:normalViewPr>
  <p:slideViewPr>
    <p:cSldViewPr>
      <p:cViewPr>
        <p:scale>
          <a:sx n="90" d="100"/>
          <a:sy n="90" d="100"/>
        </p:scale>
        <p:origin x="-1075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0CD492-E66A-439C-BD99-C3603C723A39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16B4F3-28B0-421E-85D8-7CDBD1D4C3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17680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20A16A-1F9C-43C4-8373-39A3CC324E7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9FDD9E-F0F9-4610-AFC7-057AF8FF920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2158FA-056C-4871-BEFF-ACD17313A9C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CC8AC1-A663-4FE7-BB07-EDF44B44BC4C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244DE-832E-4B2D-A8A2-39620A206D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6305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92C06-ACF6-4F34-8CF0-EA3413F62D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815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0CFB3-4B78-4DC4-BC26-D3C5E5D70A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109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553AD-3D0D-4030-805A-63E4A8D85B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8495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E69EA6-066F-457F-A26F-06EC71218C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0774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C14BB-F96F-4BD1-94D1-850807A65B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504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37176-3DE1-4496-B772-0ECCDA6703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4925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2EC69-B247-4EB0-B5FF-B9C84E7088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0739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2ECA2-65BE-4B52-84A3-2E1B1228F2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3131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75FD7-D878-4332-8DE7-30BAC61F31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8800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8C684-86BB-4E2C-9F9B-DDBE6AC66C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6128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chemeClr val="tx1"/>
            </a:gs>
            <a:gs pos="84584">
              <a:srgbClr val="C00000"/>
            </a:gs>
            <a:gs pos="65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A66669-FB92-45F9-A816-3BFEA74F5C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jpeg"/><Relationship Id="rId12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audio" Target="../media/audio10.wav"/><Relationship Id="rId21" Type="http://schemas.openxmlformats.org/officeDocument/2006/relationships/image" Target="../media/image26.jpeg"/><Relationship Id="rId34" Type="http://schemas.openxmlformats.org/officeDocument/2006/relationships/audio" Target="../media/audio14.wav"/><Relationship Id="rId42" Type="http://schemas.openxmlformats.org/officeDocument/2006/relationships/audio" Target="../media/audio18.wav"/><Relationship Id="rId47" Type="http://schemas.openxmlformats.org/officeDocument/2006/relationships/image" Target="../media/image39.jpeg"/><Relationship Id="rId50" Type="http://schemas.openxmlformats.org/officeDocument/2006/relationships/audio" Target="../media/audio22.wav"/><Relationship Id="rId55" Type="http://schemas.openxmlformats.org/officeDocument/2006/relationships/audio" Target="../media/audio25.wav"/><Relationship Id="rId63" Type="http://schemas.openxmlformats.org/officeDocument/2006/relationships/audio" Target="../media/audio32.wav"/><Relationship Id="rId68" Type="http://schemas.openxmlformats.org/officeDocument/2006/relationships/audio" Target="../media/audio37.wav"/><Relationship Id="rId76" Type="http://schemas.openxmlformats.org/officeDocument/2006/relationships/image" Target="../media/image45.jpeg"/><Relationship Id="rId84" Type="http://schemas.openxmlformats.org/officeDocument/2006/relationships/image" Target="../media/image51.gif"/><Relationship Id="rId89" Type="http://schemas.microsoft.com/office/2007/relationships/hdphoto" Target="../media/hdphoto4.wdp"/><Relationship Id="rId97" Type="http://schemas.openxmlformats.org/officeDocument/2006/relationships/image" Target="../media/image57.png"/><Relationship Id="rId7" Type="http://schemas.openxmlformats.org/officeDocument/2006/relationships/image" Target="../media/image17.gif"/><Relationship Id="rId71" Type="http://schemas.openxmlformats.org/officeDocument/2006/relationships/audio" Target="../media/audio40.wav"/><Relationship Id="rId92" Type="http://schemas.openxmlformats.org/officeDocument/2006/relationships/image" Target="../media/image55.gif"/><Relationship Id="rId2" Type="http://schemas.openxmlformats.org/officeDocument/2006/relationships/notesSlide" Target="../notesSlides/notesSlide4.xml"/><Relationship Id="rId16" Type="http://schemas.openxmlformats.org/officeDocument/2006/relationships/audio" Target="../media/audio5.wav"/><Relationship Id="rId29" Type="http://schemas.openxmlformats.org/officeDocument/2006/relationships/image" Target="../media/image30.jpeg"/><Relationship Id="rId11" Type="http://schemas.openxmlformats.org/officeDocument/2006/relationships/image" Target="../media/image20.png"/><Relationship Id="rId24" Type="http://schemas.openxmlformats.org/officeDocument/2006/relationships/audio" Target="../media/audio9.wav"/><Relationship Id="rId32" Type="http://schemas.openxmlformats.org/officeDocument/2006/relationships/audio" Target="../media/audio13.wav"/><Relationship Id="rId37" Type="http://schemas.openxmlformats.org/officeDocument/2006/relationships/image" Target="../media/image34.jpeg"/><Relationship Id="rId40" Type="http://schemas.openxmlformats.org/officeDocument/2006/relationships/audio" Target="../media/audio17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image" Target="../media/image43.jpeg"/><Relationship Id="rId66" Type="http://schemas.openxmlformats.org/officeDocument/2006/relationships/audio" Target="../media/audio35.wav"/><Relationship Id="rId74" Type="http://schemas.openxmlformats.org/officeDocument/2006/relationships/audio" Target="../media/audio43.wav"/><Relationship Id="rId79" Type="http://schemas.openxmlformats.org/officeDocument/2006/relationships/image" Target="../media/image48.jpeg"/><Relationship Id="rId87" Type="http://schemas.microsoft.com/office/2007/relationships/hdphoto" Target="../media/hdphoto3.wdp"/><Relationship Id="rId5" Type="http://schemas.openxmlformats.org/officeDocument/2006/relationships/image" Target="../media/image15.png"/><Relationship Id="rId61" Type="http://schemas.openxmlformats.org/officeDocument/2006/relationships/audio" Target="../media/audio30.wav"/><Relationship Id="rId82" Type="http://schemas.openxmlformats.org/officeDocument/2006/relationships/image" Target="../media/image50.png"/><Relationship Id="rId90" Type="http://schemas.openxmlformats.org/officeDocument/2006/relationships/image" Target="../media/image54.png"/><Relationship Id="rId95" Type="http://schemas.openxmlformats.org/officeDocument/2006/relationships/image" Target="../media/image10.gif"/><Relationship Id="rId19" Type="http://schemas.openxmlformats.org/officeDocument/2006/relationships/image" Target="../media/image25.jpeg"/><Relationship Id="rId14" Type="http://schemas.openxmlformats.org/officeDocument/2006/relationships/audio" Target="../media/audio4.wav"/><Relationship Id="rId22" Type="http://schemas.openxmlformats.org/officeDocument/2006/relationships/audio" Target="../media/audio8.wav"/><Relationship Id="rId27" Type="http://schemas.openxmlformats.org/officeDocument/2006/relationships/image" Target="../media/image29.jpeg"/><Relationship Id="rId30" Type="http://schemas.openxmlformats.org/officeDocument/2006/relationships/audio" Target="../media/audio12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21.wav"/><Relationship Id="rId56" Type="http://schemas.openxmlformats.org/officeDocument/2006/relationships/audio" Target="../media/audio26.wav"/><Relationship Id="rId64" Type="http://schemas.openxmlformats.org/officeDocument/2006/relationships/audio" Target="../media/audio33.wav"/><Relationship Id="rId69" Type="http://schemas.openxmlformats.org/officeDocument/2006/relationships/audio" Target="../media/audio38.wav"/><Relationship Id="rId77" Type="http://schemas.openxmlformats.org/officeDocument/2006/relationships/image" Target="../media/image46.jpeg"/><Relationship Id="rId8" Type="http://schemas.openxmlformats.org/officeDocument/2006/relationships/image" Target="../media/image12.gif"/><Relationship Id="rId51" Type="http://schemas.openxmlformats.org/officeDocument/2006/relationships/image" Target="../media/image41.jpeg"/><Relationship Id="rId72" Type="http://schemas.openxmlformats.org/officeDocument/2006/relationships/audio" Target="../media/audio41.wav"/><Relationship Id="rId80" Type="http://schemas.openxmlformats.org/officeDocument/2006/relationships/image" Target="../media/image49.png"/><Relationship Id="rId85" Type="http://schemas.openxmlformats.org/officeDocument/2006/relationships/image" Target="../media/image6.gif"/><Relationship Id="rId93" Type="http://schemas.openxmlformats.org/officeDocument/2006/relationships/image" Target="../media/image56.png"/><Relationship Id="rId98" Type="http://schemas.openxmlformats.org/officeDocument/2006/relationships/image" Target="../media/image58.png"/><Relationship Id="rId3" Type="http://schemas.openxmlformats.org/officeDocument/2006/relationships/image" Target="../media/image13.png"/><Relationship Id="rId12" Type="http://schemas.openxmlformats.org/officeDocument/2006/relationships/image" Target="../media/image21.png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6.wav"/><Relationship Id="rId46" Type="http://schemas.openxmlformats.org/officeDocument/2006/relationships/audio" Target="../media/audio20.wav"/><Relationship Id="rId59" Type="http://schemas.openxmlformats.org/officeDocument/2006/relationships/audio" Target="../media/audio28.wav"/><Relationship Id="rId67" Type="http://schemas.openxmlformats.org/officeDocument/2006/relationships/audio" Target="../media/audio36.wav"/><Relationship Id="rId20" Type="http://schemas.openxmlformats.org/officeDocument/2006/relationships/audio" Target="../media/audio7.wav"/><Relationship Id="rId41" Type="http://schemas.openxmlformats.org/officeDocument/2006/relationships/image" Target="../media/image36.jpeg"/><Relationship Id="rId54" Type="http://schemas.openxmlformats.org/officeDocument/2006/relationships/audio" Target="../media/audio24.wav"/><Relationship Id="rId62" Type="http://schemas.openxmlformats.org/officeDocument/2006/relationships/audio" Target="../media/audio31.wav"/><Relationship Id="rId70" Type="http://schemas.openxmlformats.org/officeDocument/2006/relationships/audio" Target="../media/audio39.wav"/><Relationship Id="rId75" Type="http://schemas.openxmlformats.org/officeDocument/2006/relationships/image" Target="../media/image44.jpeg"/><Relationship Id="rId83" Type="http://schemas.microsoft.com/office/2007/relationships/hdphoto" Target="../media/hdphoto2.wdp"/><Relationship Id="rId88" Type="http://schemas.openxmlformats.org/officeDocument/2006/relationships/image" Target="../media/image53.png"/><Relationship Id="rId91" Type="http://schemas.openxmlformats.org/officeDocument/2006/relationships/image" Target="../media/image9.jpeg"/><Relationship Id="rId96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11.wav"/><Relationship Id="rId36" Type="http://schemas.openxmlformats.org/officeDocument/2006/relationships/audio" Target="../media/audio15.wav"/><Relationship Id="rId49" Type="http://schemas.openxmlformats.org/officeDocument/2006/relationships/image" Target="../media/image40.jpeg"/><Relationship Id="rId57" Type="http://schemas.openxmlformats.org/officeDocument/2006/relationships/audio" Target="../media/audio27.wav"/><Relationship Id="rId10" Type="http://schemas.openxmlformats.org/officeDocument/2006/relationships/image" Target="../media/image19.gif"/><Relationship Id="rId31" Type="http://schemas.openxmlformats.org/officeDocument/2006/relationships/image" Target="../media/image31.jpeg"/><Relationship Id="rId44" Type="http://schemas.openxmlformats.org/officeDocument/2006/relationships/audio" Target="../media/audio19.wav"/><Relationship Id="rId52" Type="http://schemas.openxmlformats.org/officeDocument/2006/relationships/audio" Target="../media/audio23.wav"/><Relationship Id="rId60" Type="http://schemas.openxmlformats.org/officeDocument/2006/relationships/audio" Target="../media/audio29.wav"/><Relationship Id="rId65" Type="http://schemas.openxmlformats.org/officeDocument/2006/relationships/audio" Target="../media/audio34.wav"/><Relationship Id="rId73" Type="http://schemas.openxmlformats.org/officeDocument/2006/relationships/audio" Target="../media/audio42.wav"/><Relationship Id="rId78" Type="http://schemas.openxmlformats.org/officeDocument/2006/relationships/image" Target="../media/image47.jpeg"/><Relationship Id="rId81" Type="http://schemas.microsoft.com/office/2007/relationships/hdphoto" Target="../media/hdphoto1.wdp"/><Relationship Id="rId86" Type="http://schemas.openxmlformats.org/officeDocument/2006/relationships/image" Target="../media/image52.png"/><Relationship Id="rId94" Type="http://schemas.openxmlformats.org/officeDocument/2006/relationships/image" Target="../media/image7.gif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3" Type="http://schemas.openxmlformats.org/officeDocument/2006/relationships/image" Target="../media/image22.gif"/><Relationship Id="rId18" Type="http://schemas.openxmlformats.org/officeDocument/2006/relationships/audio" Target="../media/audio6.wav"/><Relationship Id="rId39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oig3984.wav">
            <a:hlinkClick r:id="" action="ppaction://media"/>
          </p:cNvPr>
          <p:cNvPicPr>
            <a:picLocks noRot="1" noChangeAspect="1"/>
          </p:cNvPicPr>
          <p:nvPr>
            <a:wavAudioFile r:embed="rId1" name="Poignée de dollar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\Desktop\ccccc_Modifiéfilm_Modifié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035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984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4000.wav">
            <a:hlinkClick r:id="" action="ppaction://media"/>
          </p:cNvPr>
          <p:cNvPicPr>
            <a:picLocks noRot="1" noChangeAspect="1"/>
          </p:cNvPicPr>
          <p:nvPr>
            <a:wavAudioFile r:embed="rId3" name="03. F.B.I.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725" y="184943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87169" y="2936081"/>
            <a:ext cx="1036638" cy="10572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62088" y="1084263"/>
            <a:ext cx="6213475" cy="4679950"/>
          </a:xfrm>
          <a:prstGeom prst="frame">
            <a:avLst>
              <a:gd name="adj1" fmla="val 3068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613" y="5980113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692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718784"/>
            <a:ext cx="3419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" descr="C:\Users\Solenn\Desktop\WAVE\MUSIQUE DEZZER dossier\40 musiques de films incontournables (2014)\40 film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844675"/>
            <a:ext cx="2965450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ccccc_Modifiéfilm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035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36738" y="1228725"/>
            <a:ext cx="54705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Ratatouille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Le monde de Némo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Les évadés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Thor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La dolce vita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Amélie Poulain (Comptine d'un autre été L'après-midi)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Inception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The Social Network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Game of Thrones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La Liste de Schindler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La marche impériale (Tiré de La guerre des étoiles)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Midnight Express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Blade Runner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Rain Man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Beetlejuice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Braveheart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Robin des bois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Orange mécanique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Predator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20. Le secret de Brokeback Mountain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\Desktop\CD1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06884"/>
            <a:ext cx="680243" cy="31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1462088" y="1084263"/>
            <a:ext cx="6213475" cy="46799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:\Users\JCL\Desktop\ccccc_Modifiéfilm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035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836738" y="1228725"/>
            <a:ext cx="54705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Rambo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Alien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Taxi Driver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Spartacus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La revanche du capitaine Crochet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La plus grande histoire jamais contée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Ben Hur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La vita é bella (La vie est belle)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Terminator 2 Le Jugement dernier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Barry Lyndon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Le dernier empereur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Pour une poignée de dollars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Roméo et Juliette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La planète des singes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Poltergeist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Et pour quelques dollars de plus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Du silence et des ombres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The Shining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Independence Day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20. Vol au-dessus d'un nid de coucou</a:t>
            </a:r>
          </a:p>
        </p:txBody>
      </p:sp>
      <p:pic>
        <p:nvPicPr>
          <p:cNvPr id="12" name="Picture 4" descr="C:\Users\JCL\Desktop\cd2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23095"/>
            <a:ext cx="698500" cy="31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475" y="63785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462088" y="1084263"/>
            <a:ext cx="6213475" cy="46799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8" y="6402388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475" y="63785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298450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4" name="21. Rambo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6" name="22. Alie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3" descr="C:\Users\Marie-Jose\Desktop\NUMEROS JUKEBOX NOIR\3 (FILEminimizer).jpg">
            <a:hlinkClick r:id="" action="ppaction://noaction" highlightClick="1">
              <a:snd r:embed="rId18" name="23. Taxi Driver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4" descr="C:\Users\Marie-Jose\Desktop\NUMEROS JUKEBOX NOIR\4 (FILEminimizer).jpg">
            <a:hlinkClick r:id="" action="ppaction://noaction" highlightClick="1">
              <a:snd r:embed="rId20" name="24. Spartacus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4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2" name="25. La revanche du capitaine Crochet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60825"/>
            <a:ext cx="506412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4" name="26. La plus grande histoire jamais conté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6" name="27. Ben Hu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8" name="28. La vita é bella (La vie est belle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30" name="29. Terminator 2 Le Jugement dernier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0" descr="C:\Users\Marie-Jose\Desktop\NUMEROS JUKEBOX NOIR\10 (FILEminimizer).jpg">
            <a:hlinkClick r:id="" action="ppaction://noaction" highlightClick="1">
              <a:snd r:embed="rId32" name="30. Barry Lyndon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25" y="5178425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1" descr="C:\Users\Marie-Jose\Desktop\NUMEROS JUKEBOX NOIR\11 (FILEminimizer).jpg">
            <a:hlinkClick r:id="" action="ppaction://noaction" highlightClick="1">
              <a:snd r:embed="rId34" name="31. Le dernier empereu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2" descr="C:\Users\Marie-Jose\Desktop\NUMEROS JUKEBOX NOIR\12 (FILEminimizer).jpg">
            <a:hlinkClick r:id="" action="ppaction://noaction" highlightClick="1">
              <a:snd r:embed="rId36" name="32. Pour une poignée de dollar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3" descr="C:\Users\Marie-Jose\Desktop\NUMEROS JUKEBOX NOIR\13 (FILEminimizer).jpg">
            <a:hlinkClick r:id="" action="ppaction://noaction" highlightClick="1">
              <a:snd r:embed="rId38" name="33. Roméo et Juliett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4" descr="C:\Users\Marie-Jose\Desktop\NUMEROS JUKEBOX NOIR\14 (FILEminimizer).jpg">
            <a:hlinkClick r:id="" action="ppaction://noaction" highlightClick="1">
              <a:snd r:embed="rId40" name="34. La planète des singe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841750"/>
            <a:ext cx="4286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5" descr="C:\Users\Marie-Jose\Desktop\NUMEROS JUKEBOX NOIR\15 (FILEminimizer).jpg">
            <a:hlinkClick r:id="" action="ppaction://noaction" highlightClick="1">
              <a:snd r:embed="rId42" name="35. Poltergeist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060825"/>
            <a:ext cx="4095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6" descr="C:\Users\Marie-Jose\Desktop\NUMEROS JUKEBOX NOIR\16 (FILEminimizer).jpg">
            <a:hlinkClick r:id="" action="ppaction://noaction" highlightClick="1">
              <a:snd r:embed="rId44" name="36. Et pour quelques dollars de plu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4286250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7" descr="C:\Users\Marie-Jose\Desktop\NUMEROS JUKEBOX NOIR\17 (FILEminimizer).jpg">
            <a:hlinkClick r:id="" action="ppaction://noaction" highlightClick="1">
              <a:snd r:embed="rId46" name="37. Du silence et des ombre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503738"/>
            <a:ext cx="4127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8" descr="C:\Users\Marie-Jose\Desktop\NUMEROS JUKEBOX NOIR\18 (FILEminimizer).jpg">
            <a:hlinkClick r:id="" action="ppaction://noaction" highlightClick="1">
              <a:snd r:embed="rId48" name="38. The Shining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9" descr="C:\Users\Marie-Jose\Desktop\NUMEROS JUKEBOX NOIR\19 (FILEminimizer).jpg">
            <a:hlinkClick r:id="" action="ppaction://noaction" highlightClick="1">
              <a:snd r:embed="rId50" name="39. Independence Day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957763"/>
            <a:ext cx="4206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0" descr="C:\Users\Marie-Jose\Desktop\NUMEROS JUKEBOX NOIR\20 (FILEminimizer).jpg">
            <a:hlinkClick r:id="" action="ppaction://noaction" highlightClick="1">
              <a:snd r:embed="rId52" name="40. Vol au-dessus d'un nid de coucou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5176838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6" descr="C:\Users\Marie-Jose\Desktop\NUMEROS JUKEBOX NOIR\1 (FILEminimizer).jpg">
            <a:hlinkClick r:id="" action="ppaction://noaction" highlightClick="1">
              <a:snd r:embed="rId54" name="01. Ratatouill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Marie-Jose\Desktop\NUMEROS JUKEBOX NOIR\2 (FILEminimizer).jpg">
            <a:hlinkClick r:id="" action="ppaction://noaction" highlightClick="1">
              <a:snd r:embed="rId55" name="02. Le monde de Némo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3321050"/>
            <a:ext cx="5143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" descr="C:\Users\Marie-Jose\Desktop\NUMEROS JUKEBOX NOIR\3 (FILEminimizer).jpg">
            <a:hlinkClick r:id="" action="ppaction://noaction" highlightClick="1">
              <a:snd r:embed="rId56" name="03. Les évadés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47942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C:\Users\Marie-Jose\Desktop\NUMEROS JUKEBOX NOIR\4 (FILEminimizer).jpg">
            <a:hlinkClick r:id="" action="ppaction://noaction" highlightClick="1">
              <a:snd r:embed="rId57" name="04. Thor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270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2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5" descr="C:\Users\Marie-Jose\Desktop\NUMEROS JUKEBOX NOIR\5 (FILEminimizer).jpg">
            <a:hlinkClick r:id="" action="ppaction://noaction" highlightClick="1">
              <a:snd r:embed="rId59" name="05. La dolce vita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6" descr="C:\Users\Marie-Jose\Desktop\NUMEROS JUKEBOX NOIR\6 (FILEminimizer).jpg">
            <a:hlinkClick r:id="" action="ppaction://noaction" highlightClick="1">
              <a:snd r:embed="rId60" name="06. Amélie Poulain (Comptine d'un autre été L'après-midi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7" descr="C:\Users\Marie-Jose\Desktop\NUMEROS JUKEBOX NOIR\7 (FILEminimizer).jpg">
            <a:hlinkClick r:id="" action="ppaction://noaction" highlightClick="1">
              <a:snd r:embed="rId61" name="07. Inception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8" descr="C:\Users\Marie-Jose\Desktop\NUMEROS JUKEBOX NOIR\8 (FILEminimizer).jpg">
            <a:hlinkClick r:id="" action="ppaction://noaction" highlightClick="1">
              <a:snd r:embed="rId62" name="08. The Social Network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9" descr="C:\Users\Marie-Jose\Desktop\NUMEROS JUKEBOX NOIR\9 (FILEminimizer).jpg">
            <a:hlinkClick r:id="" action="ppaction://noaction" highlightClick="1">
              <a:snd r:embed="rId63" name="09. Game of Throne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10" descr="C:\Users\Marie-Jose\Desktop\NUMEROS JUKEBOX NOIR\10 (FILEminimizer).jpg">
            <a:hlinkClick r:id="" action="ppaction://noaction" highlightClick="1">
              <a:snd r:embed="rId64" name="10. La Liste de Schindler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51673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11" descr="C:\Users\Marie-Jose\Desktop\NUMEROS JUKEBOX NOIR\11 (FILEminimizer).jpg">
            <a:hlinkClick r:id="" action="ppaction://noaction" highlightClick="1">
              <a:snd r:embed="rId65" name="11. La marche impériale (Tiré de La guerre des étoiles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087688"/>
            <a:ext cx="4730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12" descr="C:\Users\Marie-Jose\Desktop\NUMEROS JUKEBOX NOIR\12 (FILEminimizer).jpg">
            <a:hlinkClick r:id="" action="ppaction://noaction" highlightClick="1">
              <a:snd r:embed="rId66" name="12. Fais-moi un collier de tes bras - Danny Boy &amp; ses Pénitent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321050"/>
            <a:ext cx="4429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3" descr="C:\Users\Marie-Jose\Desktop\NUMEROS JUKEBOX NOIR\13 (FILEminimizer).jpg">
            <a:hlinkClick r:id="" action="ppaction://noaction" highlightClick="1">
              <a:snd r:embed="rId67" name="13. Blade Runner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548063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14" descr="C:\Users\Marie-Jose\Desktop\NUMEROS JUKEBOX NOIR\14 (FILEminimizer).jpg">
            <a:hlinkClick r:id="" action="ppaction://noaction" highlightClick="1">
              <a:snd r:embed="rId68" name="14. Rain Man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805238"/>
            <a:ext cx="43973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15" descr="C:\Users\Marie-Jose\Desktop\NUMEROS JUKEBOX NOIR\15 (FILEminimizer).jpg">
            <a:hlinkClick r:id="" action="ppaction://noaction" highlightClick="1">
              <a:snd r:embed="rId69" name="15. Beetlejuic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041775"/>
            <a:ext cx="4492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16" descr="C:\Users\Marie-Jose\Desktop\NUMEROS JUKEBOX NOIR\16 (FILEminimizer).jpg">
            <a:hlinkClick r:id="" action="ppaction://noaction" highlightClick="1">
              <a:snd r:embed="rId70" name="16. Braveheart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60850"/>
            <a:ext cx="473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17" descr="C:\Users\Marie-Jose\Desktop\NUMEROS JUKEBOX NOIR\17 (FILEminimizer).jpg">
            <a:hlinkClick r:id="" action="ppaction://noaction" highlightClick="1">
              <a:snd r:embed="rId71" name="17. Robin des bois (mp3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476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18" descr="C:\Users\Marie-Jose\Desktop\NUMEROS JUKEBOX NOIR\18 (FILEminimizer).jpg">
            <a:hlinkClick r:id="" action="ppaction://noaction" highlightClick="1">
              <a:snd r:embed="rId72" name="18. Orange mécaniqu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19" descr="C:\Users\Marie-Jose\Desktop\NUMEROS JUKEBOX NOIR\19 (FILEminimizer).jpg">
            <a:hlinkClick r:id="" action="ppaction://noaction" highlightClick="1">
              <a:snd r:embed="rId73" name="19. Predator (mp3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20" descr="C:\Users\Marie-Jose\Desktop\NUMEROS JUKEBOX NOIR\20 (FILEminimizer).jpg">
            <a:hlinkClick r:id="" action="ppaction://noaction" highlightClick="1">
              <a:snd r:embed="rId74" name="20. Le secret de Brokeback Mountain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59375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876675"/>
            <a:ext cx="1528763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103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Ellipse 76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7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8" name="Ellipse 77"/>
          <p:cNvSpPr/>
          <p:nvPr/>
        </p:nvSpPr>
        <p:spPr bwMode="auto">
          <a:xfrm rot="21239591">
            <a:off x="6845300" y="1560513"/>
            <a:ext cx="374650" cy="368300"/>
          </a:xfrm>
          <a:prstGeom prst="ellipse">
            <a:avLst/>
          </a:prstGeom>
          <a:blipFill dpi="0" rotWithShape="1">
            <a:blip r:embed="rId7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9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1" name="Picture 2" descr="C:\Users\christelle\Desktop\Image2.pn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Cadre 83"/>
          <p:cNvSpPr/>
          <p:nvPr/>
        </p:nvSpPr>
        <p:spPr bwMode="auto">
          <a:xfrm>
            <a:off x="6207125" y="3141663"/>
            <a:ext cx="366713" cy="2284412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5" name="Cadre 84"/>
          <p:cNvSpPr/>
          <p:nvPr/>
        </p:nvSpPr>
        <p:spPr bwMode="auto">
          <a:xfrm>
            <a:off x="7577138" y="3138488"/>
            <a:ext cx="338137" cy="2284412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6" name="Cadre 85"/>
          <p:cNvSpPr/>
          <p:nvPr/>
        </p:nvSpPr>
        <p:spPr bwMode="auto">
          <a:xfrm>
            <a:off x="2732088" y="3100388"/>
            <a:ext cx="338137" cy="2286000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7" name="Cadre 86"/>
          <p:cNvSpPr/>
          <p:nvPr/>
        </p:nvSpPr>
        <p:spPr bwMode="auto">
          <a:xfrm>
            <a:off x="1314450" y="3117850"/>
            <a:ext cx="338138" cy="2284413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97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8650" y="3146425"/>
            <a:ext cx="1905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8" name="Picture 2" descr="D:\SMYLET\BOUGEOIR 2.png"/>
          <p:cNvPicPr>
            <a:picLocks noChangeAspect="1" noChangeArrowheads="1"/>
          </p:cNvPicPr>
          <p:nvPr/>
        </p:nvPicPr>
        <p:blipFill>
          <a:blip r:embed="rId86">
            <a:extLst>
              <a:ext uri="{BEBA8EAE-BF5A-486C-A8C5-ECC9F3942E4B}">
                <a14:imgProps xmlns:a14="http://schemas.microsoft.com/office/drawing/2010/main">
                  <a14:imgLayer r:embed="rId8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415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9" name="Picture 2" descr="D:\SMYLET\BOUGEOIR 2.png"/>
          <p:cNvPicPr>
            <a:picLocks noChangeAspect="1" noChangeArrowheads="1"/>
          </p:cNvPicPr>
          <p:nvPr/>
        </p:nvPicPr>
        <p:blipFill>
          <a:blip r:embed="rId88">
            <a:extLst>
              <a:ext uri="{BEBA8EAE-BF5A-486C-A8C5-ECC9F3942E4B}">
                <a14:imgProps xmlns:a14="http://schemas.microsoft.com/office/drawing/2010/main">
                  <a14:imgLayer r:embed="rId8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01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0" name="Picture 64" descr="C:\Users\Solenn\Desktop\111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1" name="Picture 2" descr="C:\Users\Solenn\Desktop\WAVE\MUSIQUE DEZZER dossier\40 musiques de films incontournables (2014)\40 film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1500188"/>
            <a:ext cx="1408113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Cadre 89"/>
          <p:cNvSpPr/>
          <p:nvPr/>
        </p:nvSpPr>
        <p:spPr>
          <a:xfrm>
            <a:off x="3767138" y="1390650"/>
            <a:ext cx="1533525" cy="1708150"/>
          </a:xfrm>
          <a:prstGeom prst="frame">
            <a:avLst>
              <a:gd name="adj1" fmla="val 6684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20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4" name="Picture 69" descr="C:\Users\Jclaude\Desktop\Image1.pn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411788"/>
            <a:ext cx="6772275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8" name="Image 2"/>
          <p:cNvPicPr>
            <a:picLocks noChangeAspect="1"/>
          </p:cNvPicPr>
          <p:nvPr/>
        </p:nvPicPr>
        <p:blipFill>
          <a:blip r:embed="rId9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354762"/>
            <a:ext cx="649287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2" descr="C:\Users\JCL\Desktop\CD1.gif"/>
          <p:cNvPicPr>
            <a:picLocks noChangeAspect="1" noChangeArrowheads="1" noCrop="1"/>
          </p:cNvPicPr>
          <p:nvPr/>
        </p:nvPicPr>
        <p:blipFill>
          <a:blip r:embed="rId95" cstate="print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753" y="686923"/>
            <a:ext cx="473472" cy="22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4" descr="C:\Users\JCL\Desktop\cd2.gif"/>
          <p:cNvPicPr>
            <a:picLocks noChangeAspect="1" noChangeArrowheads="1" noCrop="1"/>
          </p:cNvPicPr>
          <p:nvPr/>
        </p:nvPicPr>
        <p:blipFill>
          <a:blip r:embed="rId96" cstate="print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393" y="684802"/>
            <a:ext cx="501650" cy="22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1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188" y="4868863"/>
            <a:ext cx="5381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</Words>
  <Application>Microsoft Office PowerPoint</Application>
  <PresentationFormat>Affichage à l'écran (4:3)</PresentationFormat>
  <Paragraphs>44</Paragraphs>
  <Slides>4</Slides>
  <Notes>4</Notes>
  <HiddenSlides>0</HiddenSlides>
  <MMClips>3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2024-03-23T14:12:04Z</dcterms:modified>
</cp:coreProperties>
</file>