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PBoW6P+5lf0WAfo41az7A==" hashData="wQBK7jZGBNwXahJawB0ehyGdre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6630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12/10/2021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10" name="La vidéo la plus gentille d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90038" y="582622"/>
            <a:ext cx="4387341" cy="246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8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2021-10-12T12:09:51Z</dcterms:modified>
</cp:coreProperties>
</file>