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83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1C2Ljcj12WKAMfKLxN9+g==" hashData="wbYMQg/4jiZFwqx7XXQdl+TgUj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1652" autoAdjust="0"/>
    <p:restoredTop sz="94660"/>
  </p:normalViewPr>
  <p:slideViewPr>
    <p:cSldViewPr>
      <p:cViewPr>
        <p:scale>
          <a:sx n="63" d="100"/>
          <a:sy n="63" d="100"/>
        </p:scale>
        <p:origin x="-1997" y="-965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21/03/2024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EA5BD7-E56A-4CA2-AE3A-A688AA4EB8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93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image" Target="../media/image8.png"/><Relationship Id="rId26" Type="http://schemas.openxmlformats.org/officeDocument/2006/relationships/image" Target="../media/image12.png"/><Relationship Id="rId39" Type="http://schemas.microsoft.com/office/2007/relationships/hdphoto" Target="../media/hdphoto17.wdp"/><Relationship Id="rId21" Type="http://schemas.microsoft.com/office/2007/relationships/hdphoto" Target="../media/hdphoto8.wdp"/><Relationship Id="rId34" Type="http://schemas.openxmlformats.org/officeDocument/2006/relationships/image" Target="../media/image16.png"/><Relationship Id="rId42" Type="http://schemas.openxmlformats.org/officeDocument/2006/relationships/image" Target="../media/image20.png"/><Relationship Id="rId47" Type="http://schemas.microsoft.com/office/2007/relationships/hdphoto" Target="../media/hdphoto21.wdp"/><Relationship Id="rId50" Type="http://schemas.openxmlformats.org/officeDocument/2006/relationships/image" Target="../media/image24.gif"/><Relationship Id="rId55" Type="http://schemas.microsoft.com/office/2007/relationships/hdphoto" Target="../media/hdphoto24.wdp"/><Relationship Id="rId63" Type="http://schemas.openxmlformats.org/officeDocument/2006/relationships/image" Target="../media/image32.jpg"/><Relationship Id="rId7" Type="http://schemas.microsoft.com/office/2007/relationships/hdphoto" Target="../media/hdphoto1.wdp"/><Relationship Id="rId2" Type="http://schemas.openxmlformats.org/officeDocument/2006/relationships/video" Target="../media/media1.wmv"/><Relationship Id="rId16" Type="http://schemas.openxmlformats.org/officeDocument/2006/relationships/image" Target="../media/image7.png"/><Relationship Id="rId20" Type="http://schemas.openxmlformats.org/officeDocument/2006/relationships/image" Target="../media/image9.png"/><Relationship Id="rId29" Type="http://schemas.microsoft.com/office/2007/relationships/hdphoto" Target="../media/hdphoto12.wdp"/><Relationship Id="rId41" Type="http://schemas.microsoft.com/office/2007/relationships/hdphoto" Target="../media/hdphoto18.wdp"/><Relationship Id="rId54" Type="http://schemas.openxmlformats.org/officeDocument/2006/relationships/image" Target="../media/image27.png"/><Relationship Id="rId62" Type="http://schemas.openxmlformats.org/officeDocument/2006/relationships/image" Target="../media/image31.jpg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11" Type="http://schemas.microsoft.com/office/2007/relationships/hdphoto" Target="../media/hdphoto3.wdp"/><Relationship Id="rId24" Type="http://schemas.openxmlformats.org/officeDocument/2006/relationships/image" Target="../media/image11.png"/><Relationship Id="rId32" Type="http://schemas.openxmlformats.org/officeDocument/2006/relationships/image" Target="../media/image15.png"/><Relationship Id="rId37" Type="http://schemas.microsoft.com/office/2007/relationships/hdphoto" Target="../media/hdphoto16.wdp"/><Relationship Id="rId40" Type="http://schemas.openxmlformats.org/officeDocument/2006/relationships/image" Target="../media/image19.png"/><Relationship Id="rId45" Type="http://schemas.microsoft.com/office/2007/relationships/hdphoto" Target="../media/hdphoto20.wdp"/><Relationship Id="rId53" Type="http://schemas.microsoft.com/office/2007/relationships/hdphoto" Target="../media/hdphoto23.wdp"/><Relationship Id="rId58" Type="http://schemas.openxmlformats.org/officeDocument/2006/relationships/image" Target="../media/image29.png"/><Relationship Id="rId5" Type="http://schemas.openxmlformats.org/officeDocument/2006/relationships/image" Target="../media/image1.jpeg"/><Relationship Id="rId15" Type="http://schemas.microsoft.com/office/2007/relationships/hdphoto" Target="../media/hdphoto5.wdp"/><Relationship Id="rId23" Type="http://schemas.microsoft.com/office/2007/relationships/hdphoto" Target="../media/hdphoto9.wdp"/><Relationship Id="rId28" Type="http://schemas.openxmlformats.org/officeDocument/2006/relationships/image" Target="../media/image13.png"/><Relationship Id="rId36" Type="http://schemas.openxmlformats.org/officeDocument/2006/relationships/image" Target="../media/image17.png"/><Relationship Id="rId49" Type="http://schemas.microsoft.com/office/2007/relationships/hdphoto" Target="../media/hdphoto22.wdp"/><Relationship Id="rId57" Type="http://schemas.microsoft.com/office/2007/relationships/hdphoto" Target="../media/hdphoto25.wdp"/><Relationship Id="rId61" Type="http://schemas.microsoft.com/office/2007/relationships/hdphoto" Target="../media/hdphoto27.wdp"/><Relationship Id="rId10" Type="http://schemas.openxmlformats.org/officeDocument/2006/relationships/image" Target="../media/image4.png"/><Relationship Id="rId19" Type="http://schemas.microsoft.com/office/2007/relationships/hdphoto" Target="../media/hdphoto7.wdp"/><Relationship Id="rId31" Type="http://schemas.microsoft.com/office/2007/relationships/hdphoto" Target="../media/hdphoto13.wdp"/><Relationship Id="rId44" Type="http://schemas.openxmlformats.org/officeDocument/2006/relationships/image" Target="../media/image21.png"/><Relationship Id="rId52" Type="http://schemas.openxmlformats.org/officeDocument/2006/relationships/image" Target="../media/image26.png"/><Relationship Id="rId60" Type="http://schemas.openxmlformats.org/officeDocument/2006/relationships/image" Target="../media/image30.png"/><Relationship Id="rId4" Type="http://schemas.openxmlformats.org/officeDocument/2006/relationships/notesSlide" Target="../notesSlides/notesSlide1.xml"/><Relationship Id="rId9" Type="http://schemas.microsoft.com/office/2007/relationships/hdphoto" Target="../media/hdphoto2.wdp"/><Relationship Id="rId14" Type="http://schemas.openxmlformats.org/officeDocument/2006/relationships/image" Target="../media/image6.png"/><Relationship Id="rId22" Type="http://schemas.openxmlformats.org/officeDocument/2006/relationships/image" Target="../media/image10.png"/><Relationship Id="rId27" Type="http://schemas.microsoft.com/office/2007/relationships/hdphoto" Target="../media/hdphoto11.wdp"/><Relationship Id="rId30" Type="http://schemas.openxmlformats.org/officeDocument/2006/relationships/image" Target="../media/image14.png"/><Relationship Id="rId35" Type="http://schemas.microsoft.com/office/2007/relationships/hdphoto" Target="../media/hdphoto15.wdp"/><Relationship Id="rId43" Type="http://schemas.microsoft.com/office/2007/relationships/hdphoto" Target="../media/hdphoto19.wdp"/><Relationship Id="rId48" Type="http://schemas.openxmlformats.org/officeDocument/2006/relationships/image" Target="../media/image23.png"/><Relationship Id="rId56" Type="http://schemas.openxmlformats.org/officeDocument/2006/relationships/image" Target="../media/image28.png"/><Relationship Id="rId64" Type="http://schemas.openxmlformats.org/officeDocument/2006/relationships/image" Target="../media/image33.png"/><Relationship Id="rId8" Type="http://schemas.openxmlformats.org/officeDocument/2006/relationships/image" Target="../media/image3.png"/><Relationship Id="rId51" Type="http://schemas.openxmlformats.org/officeDocument/2006/relationships/image" Target="../media/image25.gif"/><Relationship Id="rId3" Type="http://schemas.openxmlformats.org/officeDocument/2006/relationships/slideLayout" Target="../slideLayouts/slideLayout1.xml"/><Relationship Id="rId12" Type="http://schemas.openxmlformats.org/officeDocument/2006/relationships/image" Target="../media/image5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33" Type="http://schemas.microsoft.com/office/2007/relationships/hdphoto" Target="../media/hdphoto14.wdp"/><Relationship Id="rId38" Type="http://schemas.openxmlformats.org/officeDocument/2006/relationships/image" Target="../media/image18.png"/><Relationship Id="rId46" Type="http://schemas.openxmlformats.org/officeDocument/2006/relationships/image" Target="../media/image22.png"/><Relationship Id="rId59" Type="http://schemas.microsoft.com/office/2007/relationships/hdphoto" Target="../media/hdphoto2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2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1720" y="1131590"/>
            <a:ext cx="5040560" cy="2672085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177" y="1923679"/>
            <a:ext cx="2048545" cy="18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4632">
            <a:off x="2838790" y="4887104"/>
            <a:ext cx="431005" cy="287644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654" y="4981880"/>
            <a:ext cx="178974" cy="198219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82068" y="4574606"/>
            <a:ext cx="278058" cy="307957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2579" flipH="1">
            <a:off x="1011185" y="4441815"/>
            <a:ext cx="450118" cy="273445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6011">
            <a:off x="81774" y="4172373"/>
            <a:ext cx="364453" cy="41058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201" y="4419727"/>
            <a:ext cx="265533" cy="29914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9665" y="4530264"/>
            <a:ext cx="290140" cy="299144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8276199" y="4353394"/>
            <a:ext cx="490388" cy="29422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346" y="4469107"/>
            <a:ext cx="215582" cy="238763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2023" y="4144498"/>
            <a:ext cx="287813" cy="257048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7380" y="4270741"/>
            <a:ext cx="398717" cy="239221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405025" y="4017958"/>
            <a:ext cx="419003" cy="206031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625" y="4068488"/>
            <a:ext cx="174814" cy="193612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395" y="4914198"/>
            <a:ext cx="234798" cy="260046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8845" y="4613651"/>
            <a:ext cx="445164" cy="266163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8179" y="4722999"/>
            <a:ext cx="431486" cy="258882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567549" y="4045195"/>
            <a:ext cx="182064" cy="201641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40" cstate="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439">
            <a:off x="8136013" y="4041749"/>
            <a:ext cx="228847" cy="253455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42" cstate="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1728">
            <a:off x="407130" y="3989027"/>
            <a:ext cx="410959" cy="341805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524135" y="4032398"/>
            <a:ext cx="156075" cy="172857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46" cstate="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5271886" y="3996372"/>
            <a:ext cx="241137" cy="165802"/>
          </a:xfrm>
          <a:prstGeom prst="rect">
            <a:avLst/>
          </a:prstGeom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682">
            <a:off x="2335666" y="3898222"/>
            <a:ext cx="264117" cy="181603"/>
          </a:xfrm>
          <a:prstGeom prst="rect">
            <a:avLst/>
          </a:prstGeom>
        </p:spPr>
      </p:pic>
      <p:pic>
        <p:nvPicPr>
          <p:cNvPr id="1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87" y="4774789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69974"/>
            <a:ext cx="759861" cy="258979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193350"/>
            <a:ext cx="215582" cy="238763"/>
          </a:xfrm>
          <a:prstGeom prst="rect">
            <a:avLst/>
          </a:prstGeom>
        </p:spPr>
      </p:pic>
      <p:pic>
        <p:nvPicPr>
          <p:cNvPr id="46" name="Image 45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794410" y="4421533"/>
            <a:ext cx="174480" cy="193241"/>
          </a:xfrm>
          <a:prstGeom prst="rect">
            <a:avLst/>
          </a:prstGeom>
        </p:spPr>
      </p:pic>
      <p:pic>
        <p:nvPicPr>
          <p:cNvPr id="47" name="Image 46"/>
          <p:cNvPicPr>
            <a:picLocks noChangeAspect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1" y="3846964"/>
            <a:ext cx="165213" cy="182978"/>
          </a:xfrm>
          <a:prstGeom prst="rect">
            <a:avLst/>
          </a:prstGeom>
        </p:spPr>
      </p:pic>
      <p:pic>
        <p:nvPicPr>
          <p:cNvPr id="48" name="Image 47"/>
          <p:cNvPicPr>
            <a:picLocks noChangeAspect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 flipH="1">
            <a:off x="952890" y="4700957"/>
            <a:ext cx="255334" cy="445401"/>
          </a:xfrm>
          <a:prstGeom prst="rect">
            <a:avLst/>
          </a:prstGeom>
        </p:spPr>
      </p:pic>
      <p:pic>
        <p:nvPicPr>
          <p:cNvPr id="49" name="Image 4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984269" y="4262688"/>
            <a:ext cx="419003" cy="206031"/>
          </a:xfrm>
          <a:prstGeom prst="rect">
            <a:avLst/>
          </a:prstGeom>
        </p:spPr>
      </p:pic>
      <p:pic>
        <p:nvPicPr>
          <p:cNvPr id="51" name="Image 50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>
            <a:off x="4511950" y="3970927"/>
            <a:ext cx="264117" cy="181603"/>
          </a:xfrm>
          <a:prstGeom prst="rect">
            <a:avLst/>
          </a:prstGeom>
        </p:spPr>
      </p:pic>
      <p:pic>
        <p:nvPicPr>
          <p:cNvPr id="52" name="Image 51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929159" y="3916138"/>
            <a:ext cx="156075" cy="172857"/>
          </a:xfrm>
          <a:prstGeom prst="rect">
            <a:avLst/>
          </a:prstGeom>
        </p:spPr>
      </p:pic>
      <p:pic>
        <p:nvPicPr>
          <p:cNvPr id="53" name="Image 5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845" y="4228532"/>
            <a:ext cx="178974" cy="198219"/>
          </a:xfrm>
          <a:prstGeom prst="rect">
            <a:avLst/>
          </a:prstGeom>
        </p:spPr>
      </p:pic>
      <p:pic>
        <p:nvPicPr>
          <p:cNvPr id="54" name="Image 5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326" y="4272198"/>
            <a:ext cx="178974" cy="198219"/>
          </a:xfrm>
          <a:prstGeom prst="rect">
            <a:avLst/>
          </a:prstGeom>
        </p:spPr>
      </p:pic>
      <p:pic>
        <p:nvPicPr>
          <p:cNvPr id="55" name="Image 54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2145738" y="4045358"/>
            <a:ext cx="335056" cy="206031"/>
          </a:xfrm>
          <a:prstGeom prst="rect">
            <a:avLst/>
          </a:prstGeom>
        </p:spPr>
      </p:pic>
      <p:pic>
        <p:nvPicPr>
          <p:cNvPr id="56" name="Image 55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3648608" y="3987891"/>
            <a:ext cx="335056" cy="206031"/>
          </a:xfrm>
          <a:prstGeom prst="rect">
            <a:avLst/>
          </a:prstGeom>
        </p:spPr>
      </p:pic>
      <p:pic>
        <p:nvPicPr>
          <p:cNvPr id="57" name="Image 56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251164" y="4227726"/>
            <a:ext cx="174480" cy="193241"/>
          </a:xfrm>
          <a:prstGeom prst="rect">
            <a:avLst/>
          </a:prstGeom>
        </p:spPr>
      </p:pic>
      <p:pic>
        <p:nvPicPr>
          <p:cNvPr id="58" name="Image 5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>
            <a:off x="3311783" y="4569495"/>
            <a:ext cx="364453" cy="410587"/>
          </a:xfrm>
          <a:prstGeom prst="rect">
            <a:avLst/>
          </a:prstGeom>
        </p:spPr>
      </p:pic>
      <p:pic>
        <p:nvPicPr>
          <p:cNvPr id="59" name="Image 5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93" y="4077886"/>
            <a:ext cx="178974" cy="198219"/>
          </a:xfrm>
          <a:prstGeom prst="rect">
            <a:avLst/>
          </a:prstGeom>
        </p:spPr>
      </p:pic>
      <p:pic>
        <p:nvPicPr>
          <p:cNvPr id="60" name="Image 5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35" y="3855582"/>
            <a:ext cx="178974" cy="198220"/>
          </a:xfrm>
          <a:prstGeom prst="rect">
            <a:avLst/>
          </a:prstGeom>
        </p:spPr>
      </p:pic>
      <p:pic>
        <p:nvPicPr>
          <p:cNvPr id="61" name="Image 6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7081559" y="4068538"/>
            <a:ext cx="156075" cy="172857"/>
          </a:xfrm>
          <a:prstGeom prst="rect">
            <a:avLst/>
          </a:prstGeom>
        </p:spPr>
      </p:pic>
      <p:pic>
        <p:nvPicPr>
          <p:cNvPr id="62" name="Image 61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04573" y="3815306"/>
            <a:ext cx="182064" cy="201641"/>
          </a:xfrm>
          <a:prstGeom prst="rect">
            <a:avLst/>
          </a:prstGeom>
        </p:spPr>
      </p:pic>
      <p:pic>
        <p:nvPicPr>
          <p:cNvPr id="63" name="Image 62"/>
          <p:cNvPicPr>
            <a:picLocks noChangeAspect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7746" flipH="1">
            <a:off x="6633797" y="3782310"/>
            <a:ext cx="288314" cy="172383"/>
          </a:xfrm>
          <a:prstGeom prst="rect">
            <a:avLst/>
          </a:prstGeom>
        </p:spPr>
      </p:pic>
      <p:pic>
        <p:nvPicPr>
          <p:cNvPr id="64" name="Image 6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828091" y="3801700"/>
            <a:ext cx="419003" cy="20603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105" y="1098376"/>
            <a:ext cx="2051721" cy="267208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15" y="1131589"/>
            <a:ext cx="2085935" cy="2672085"/>
          </a:xfrm>
          <a:prstGeom prst="rect">
            <a:avLst/>
          </a:prstGeom>
        </p:spPr>
      </p:pic>
      <p:pic>
        <p:nvPicPr>
          <p:cNvPr id="9" name="SansTitre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4"/>
          <a:stretch>
            <a:fillRect/>
          </a:stretch>
        </p:blipFill>
        <p:spPr>
          <a:xfrm>
            <a:off x="2699791" y="1142416"/>
            <a:ext cx="3744417" cy="2662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6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144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(16:9)</PresentationFormat>
  <Paragraphs>1</Paragraphs>
  <Slides>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2024-03-21T10:02:32Z</dcterms:modified>
</cp:coreProperties>
</file>