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IZUDxhe6j+ODdQ0kLeitQ==" hashData="YKCnyR2G0ub3Cx+8CebW9rE/w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4251"/>
    <a:srgbClr val="FF69D8"/>
    <a:srgbClr val="FFC91D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83" autoAdjust="0"/>
    <p:restoredTop sz="94660"/>
  </p:normalViewPr>
  <p:slideViewPr>
    <p:cSldViewPr>
      <p:cViewPr>
        <p:scale>
          <a:sx n="83" d="100"/>
          <a:sy n="83" d="100"/>
        </p:scale>
        <p:origin x="-122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B8A4C4-D468-40CA-B2CC-7C363F7D040A}" type="datetimeFigureOut">
              <a:rPr lang="fr-FR"/>
              <a:pPr>
                <a:defRPr/>
              </a:pPr>
              <a:t>21/03/2024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2FADA8-394E-46B5-9B77-023FF00A77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854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6529E6-84A2-47FB-9ACA-DBA3D54574A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2D74E9-F048-4DA3-BC55-81E712BC08B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9185C0-CAC0-4481-8FFF-E7E12B8C912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3D5FB-0D9B-43E1-AFD5-752275D77B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725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030E8-A3C3-423D-9B19-36618C2F30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5575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506C9-B8E0-4EBC-954D-049E02A0A6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9258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0142A-492B-43B9-A4AE-352EBEC859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8473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5F807-4B79-4C0C-A181-22E7CA5AE6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95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D22AD-74F9-427A-BA88-4C4A4D9D24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59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43566-0F23-44D4-9E65-8D16340BE6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008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F6F35-5272-45B8-9D87-C4A18F2562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897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1CBF2-9EF1-4B6E-80AB-8DE5BE8A29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306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65611-07FE-4452-8AE9-5F630F695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682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D5799-8C0E-41E4-8559-052E03E04C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78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tx2">
                <a:lumMod val="50000"/>
              </a:schemeClr>
            </a:gs>
            <a:gs pos="90000">
              <a:srgbClr val="034251"/>
            </a:gs>
            <a:gs pos="59000">
              <a:schemeClr val="accent4">
                <a:lumMod val="10000"/>
              </a:schemeClr>
            </a:gs>
            <a:gs pos="64000">
              <a:schemeClr val="bg2">
                <a:lumMod val="40000"/>
                <a:lumOff val="6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9027CB-FFC5-4765-99D8-8A27D07EAF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gif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2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4.jpeg"/><Relationship Id="rId21" Type="http://schemas.openxmlformats.org/officeDocument/2006/relationships/image" Target="../media/image24.jpeg"/><Relationship Id="rId34" Type="http://schemas.openxmlformats.org/officeDocument/2006/relationships/image" Target="../media/image31.gif"/><Relationship Id="rId42" Type="http://schemas.openxmlformats.org/officeDocument/2006/relationships/audio" Target="../media/audio14.wav"/><Relationship Id="rId47" Type="http://schemas.openxmlformats.org/officeDocument/2006/relationships/image" Target="../media/image38.jpeg"/><Relationship Id="rId50" Type="http://schemas.openxmlformats.org/officeDocument/2006/relationships/image" Target="../media/image41.jpeg"/><Relationship Id="rId55" Type="http://schemas.microsoft.com/office/2007/relationships/hdphoto" Target="../media/hdphoto5.wdp"/><Relationship Id="rId63" Type="http://schemas.openxmlformats.org/officeDocument/2006/relationships/image" Target="../media/image50.png"/><Relationship Id="rId68" Type="http://schemas.openxmlformats.org/officeDocument/2006/relationships/image" Target="../media/image54.jpeg"/><Relationship Id="rId76" Type="http://schemas.openxmlformats.org/officeDocument/2006/relationships/image" Target="../media/image58.jpeg"/><Relationship Id="rId7" Type="http://schemas.openxmlformats.org/officeDocument/2006/relationships/image" Target="../media/image17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8.jpeg"/><Relationship Id="rId11" Type="http://schemas.openxmlformats.org/officeDocument/2006/relationships/image" Target="../media/image19.jpeg"/><Relationship Id="rId24" Type="http://schemas.openxmlformats.org/officeDocument/2006/relationships/audio" Target="../media/audio10.wav"/><Relationship Id="rId32" Type="http://schemas.openxmlformats.org/officeDocument/2006/relationships/image" Target="../media/image30.png"/><Relationship Id="rId37" Type="http://schemas.openxmlformats.org/officeDocument/2006/relationships/image" Target="../media/image33.jpeg"/><Relationship Id="rId40" Type="http://schemas.microsoft.com/office/2007/relationships/hdphoto" Target="../media/hdphoto4.wdp"/><Relationship Id="rId45" Type="http://schemas.openxmlformats.org/officeDocument/2006/relationships/image" Target="../media/image37.jpeg"/><Relationship Id="rId53" Type="http://schemas.openxmlformats.org/officeDocument/2006/relationships/image" Target="../media/image44.jpeg"/><Relationship Id="rId58" Type="http://schemas.microsoft.com/office/2007/relationships/hdphoto" Target="../media/hdphoto6.wdp"/><Relationship Id="rId66" Type="http://schemas.openxmlformats.org/officeDocument/2006/relationships/image" Target="../media/image52.jpeg"/><Relationship Id="rId74" Type="http://schemas.openxmlformats.org/officeDocument/2006/relationships/image" Target="../media/image5.gif"/><Relationship Id="rId79" Type="http://schemas.openxmlformats.org/officeDocument/2006/relationships/image" Target="../media/image7.gif"/><Relationship Id="rId5" Type="http://schemas.openxmlformats.org/officeDocument/2006/relationships/image" Target="../media/image15.gif"/><Relationship Id="rId61" Type="http://schemas.openxmlformats.org/officeDocument/2006/relationships/image" Target="../media/image49.png"/><Relationship Id="rId10" Type="http://schemas.openxmlformats.org/officeDocument/2006/relationships/audio" Target="../media/audio3.wav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audio" Target="../media/audio15.wav"/><Relationship Id="rId52" Type="http://schemas.openxmlformats.org/officeDocument/2006/relationships/image" Target="../media/image43.jpeg"/><Relationship Id="rId60" Type="http://schemas.microsoft.com/office/2007/relationships/hdphoto" Target="../media/hdphoto7.wdp"/><Relationship Id="rId65" Type="http://schemas.openxmlformats.org/officeDocument/2006/relationships/image" Target="../media/image51.png"/><Relationship Id="rId73" Type="http://schemas.openxmlformats.org/officeDocument/2006/relationships/image" Target="../media/image57.png"/><Relationship Id="rId78" Type="http://schemas.openxmlformats.org/officeDocument/2006/relationships/image" Target="../media/image59.jpeg"/><Relationship Id="rId4" Type="http://schemas.openxmlformats.org/officeDocument/2006/relationships/image" Target="../media/image14.png"/><Relationship Id="rId9" Type="http://schemas.openxmlformats.org/officeDocument/2006/relationships/image" Target="../media/image18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7.jpeg"/><Relationship Id="rId30" Type="http://schemas.openxmlformats.org/officeDocument/2006/relationships/audio" Target="../media/audio13.wav"/><Relationship Id="rId35" Type="http://schemas.openxmlformats.org/officeDocument/2006/relationships/image" Target="../media/image32.png"/><Relationship Id="rId43" Type="http://schemas.openxmlformats.org/officeDocument/2006/relationships/image" Target="../media/image36.jpeg"/><Relationship Id="rId48" Type="http://schemas.openxmlformats.org/officeDocument/2006/relationships/image" Target="../media/image39.png"/><Relationship Id="rId56" Type="http://schemas.openxmlformats.org/officeDocument/2006/relationships/image" Target="../media/image46.png"/><Relationship Id="rId64" Type="http://schemas.microsoft.com/office/2007/relationships/hdphoto" Target="../media/hdphoto9.wdp"/><Relationship Id="rId69" Type="http://schemas.openxmlformats.org/officeDocument/2006/relationships/image" Target="../media/image8.jpg"/><Relationship Id="rId77" Type="http://schemas.openxmlformats.org/officeDocument/2006/relationships/audio" Target="../media/audio18.wav"/><Relationship Id="rId8" Type="http://schemas.openxmlformats.org/officeDocument/2006/relationships/audio" Target="../media/audio2.wav"/><Relationship Id="rId51" Type="http://schemas.openxmlformats.org/officeDocument/2006/relationships/image" Target="../media/image42.jpeg"/><Relationship Id="rId72" Type="http://schemas.openxmlformats.org/officeDocument/2006/relationships/image" Target="../media/image56.gif"/><Relationship Id="rId3" Type="http://schemas.openxmlformats.org/officeDocument/2006/relationships/image" Target="../media/image13.png"/><Relationship Id="rId12" Type="http://schemas.openxmlformats.org/officeDocument/2006/relationships/audio" Target="../media/audio4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microsoft.com/office/2007/relationships/hdphoto" Target="../media/hdphoto1.wdp"/><Relationship Id="rId38" Type="http://schemas.microsoft.com/office/2007/relationships/hdphoto" Target="../media/hdphoto3.wdp"/><Relationship Id="rId46" Type="http://schemas.openxmlformats.org/officeDocument/2006/relationships/audio" Target="../media/audio16.wav"/><Relationship Id="rId59" Type="http://schemas.openxmlformats.org/officeDocument/2006/relationships/image" Target="../media/image48.png"/><Relationship Id="rId67" Type="http://schemas.openxmlformats.org/officeDocument/2006/relationships/image" Target="../media/image53.gif"/><Relationship Id="rId20" Type="http://schemas.openxmlformats.org/officeDocument/2006/relationships/audio" Target="../media/audio8.wav"/><Relationship Id="rId41" Type="http://schemas.openxmlformats.org/officeDocument/2006/relationships/image" Target="../media/image35.jpeg"/><Relationship Id="rId54" Type="http://schemas.openxmlformats.org/officeDocument/2006/relationships/image" Target="../media/image45.jpeg"/><Relationship Id="rId62" Type="http://schemas.microsoft.com/office/2007/relationships/hdphoto" Target="../media/hdphoto8.wdp"/><Relationship Id="rId70" Type="http://schemas.openxmlformats.org/officeDocument/2006/relationships/image" Target="../media/image6.gif"/><Relationship Id="rId75" Type="http://schemas.openxmlformats.org/officeDocument/2006/relationships/audio" Target="../media/audio17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2.wav"/><Relationship Id="rId36" Type="http://schemas.microsoft.com/office/2007/relationships/hdphoto" Target="../media/hdphoto2.wdp"/><Relationship Id="rId49" Type="http://schemas.openxmlformats.org/officeDocument/2006/relationships/image" Target="../media/image40.jpeg"/><Relationship Id="rId57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eg2123.wav">
            <a:hlinkClick r:id="" action="ppaction://media"/>
          </p:cNvPr>
          <p:cNvPicPr>
            <a:picLocks noRot="1" noChangeAspect="1"/>
          </p:cNvPicPr>
          <p:nvPr>
            <a:wavAudioFile r:embed="rId1" name="gregory_lemarchal_sos_d_un_terrien_en_detress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0" descr="C:\Users\Solenn\Desktop\220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45563" cy="655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330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22325"/>
            <a:ext cx="68405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6165850"/>
            <a:ext cx="123348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87450" y="800100"/>
            <a:ext cx="6840538" cy="5184775"/>
          </a:xfrm>
          <a:prstGeom prst="frame">
            <a:avLst>
              <a:gd name="adj1" fmla="val 2857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334" y="1673606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Solenn\Desktop\WAVE\MUSIQUE DEZZER dossier\Grégory Lemarchal\Olympia 2006 (2017)\1111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35666"/>
            <a:ext cx="3096344" cy="3033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33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C:\Users\Solenn\Desktop\220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116763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71550" y="676275"/>
            <a:ext cx="7129463" cy="5416550"/>
          </a:xfrm>
          <a:prstGeom prst="frame">
            <a:avLst>
              <a:gd name="adj1" fmla="val 270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0" descr="C:\Users\Solenn\Desktop\2620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2625725"/>
            <a:ext cx="4859338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5" descr="Picture1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03594">
            <a:off x="6070600" y="1089025"/>
            <a:ext cx="1625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C:\Users\Solenn\Desktop\ailes-d-39-ange-bleu-brillant-avec-brillance-de-metal-et-ombre-symbole-illustration-vectorielle_1284-2008_détouré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1647031"/>
            <a:ext cx="4968551" cy="39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49438" y="1908175"/>
            <a:ext cx="5360987" cy="297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Intro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Je deviens 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Je suis en vie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Mon ange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Promets-moi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Il n'y a qu'un pas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Aussi libre que 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Même si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À corps perdu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Fais-moi un signe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Le feu sur les planches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Nos fiançailles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Pardonne-moi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Show Must Go On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Écris l'histoire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Je t'écris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17. Même si (Live à l'Olympia, Paris 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26059 -0.03403 C -0.25139 0.01851 -0.25347 0.07291 -0.24028 0.12639 C -0.23247 0.15509 -0.22865 0.1868 -0.20643 0.21296 C -0.20209 0.23518 -0.20156 0.25023 -0.1882 0.27106 C -0.18733 0.27361 -0.18733 0.27777 -0.1849 0.28101 C -0.18195 0.28564 -0.1724 0.29351 -0.1724 0.29421 C -0.16077 0.32083 -0.14097 0.34583 -0.12674 0.37199 C -0.1191 0.38495 -0.1158 0.40439 -0.09879 0.41226 C -0.09254 0.42523 -0.07361 0.43472 -0.06181 0.44606 C -0.04393 0.46551 -0.029 0.48101 -0.00938 0.4993 C 0.0092 0.51643 0.02066 0.53426 0.04271 0.55 C 0.04583 0.56018 0.04913 0.56365 0.06128 0.56921 C 0.071 0.58981 0.08541 0.60648 0.10746 0.62199 C 0.11389 0.63564 0.10903 0.63148 0.11736 0.63796 L 0.11302 0.62199 " pathEditMode="relative" rAng="0" ptsTypes="fffffffffffffAA">
                                      <p:cBhvr>
                                        <p:cTn id="46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89" y="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8" name="01. Intro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0" name="02. Je deviens 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2" name="03. Je suis en vi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4" name="04. Mon ang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6" name="05. Promets-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8" name="06. Il n'y a qu'un pa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0" name="07. Aussi libre que 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2" name="11. Le feu sur les planche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4" name="12. Nos fiançaille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6" name="13. Pardonne-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28" name="14. Show Must Go On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0" name="10. Fais-moi un sign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Image2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2" name="09. À corps perdu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4" name="15. Écris l'histoir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7" descr="C:\Users\Marie-Jose\Desktop\NUMEROS JUKEBOX NOIR\17 (FILEminimizer).jpg">
            <a:hlinkClick r:id="" action="ppaction://noaction" highlightClick="1">
              <a:snd r:embed="rId46" name="17. Même s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8131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240213"/>
            <a:ext cx="5873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92663"/>
            <a:ext cx="7445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9" descr="C:\Users\Solenn\Desktop\WAVE\MUSIQUE DEZZER dossier\Grégory Lemarchal\Olympia 2006 (2017)\1111 (FILEminimizer)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03363"/>
            <a:ext cx="1408113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371600"/>
            <a:ext cx="1506538" cy="171450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363" y="64182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C:\Users\Solenn\Desktop\Gregory-Lemarchal-sur-le-plateau-de-la-Star-Academy_exact1024x768_p_détouré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87" y="2755900"/>
            <a:ext cx="2378075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tab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646628"/>
            <a:ext cx="5937250" cy="115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490" y="6243638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8" descr="C:\Users\Marie-Jose\Desktop\NUMEROS JUKEBOX NOIR\8 (FILEminimizer).jpg">
            <a:hlinkClick r:id="" action="ppaction://noaction" highlightClick="1">
              <a:snd r:embed="rId75" name="08. Même s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77" name="16. Je t'écri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2024-03-21T09:52:19Z</dcterms:modified>
</cp:coreProperties>
</file>