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Aih81Js0LkpYci6rUvqpw==" hashData="v4dzf9VOBFfBJ5qLz8apugW63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829"/>
    <a:srgbClr val="F67500"/>
    <a:srgbClr val="DA8200"/>
    <a:srgbClr val="F29000"/>
    <a:srgbClr val="FF4F4F"/>
    <a:srgbClr val="FF9BE5"/>
    <a:srgbClr val="FF69D8"/>
    <a:srgbClr val="9E00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334" autoAdjust="0"/>
    <p:restoredTop sz="94660" autoAdjust="0"/>
  </p:normalViewPr>
  <p:slideViewPr>
    <p:cSldViewPr>
      <p:cViewPr>
        <p:scale>
          <a:sx n="75" d="100"/>
          <a:sy n="75" d="100"/>
        </p:scale>
        <p:origin x="-1430" y="-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F1EEB8-F238-4CF3-9064-9913C8FF5C38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D0D0029-EB9E-495F-9836-EE7ABA1B9A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574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1A947B-17E6-4537-AD7F-975D7964D9B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064157-F9ED-49A7-8ABA-57BE030FC94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582F8D-D776-4D38-B768-4C063C639C6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0C999-10F0-417E-B101-C2F586A836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0379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027C9-742A-44A2-8510-B911C7C718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549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81D32-C9EE-42A6-B5F6-661B14E704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778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3DC60-265C-4CFC-B4F5-9217911FBB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249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95061-FD3C-40D4-BD0E-B2EB4E8A85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386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C18A-B356-4B1A-9B23-D79A56DE89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7153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90CF2-5273-4638-9854-93855632D5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0474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19117-E746-49DC-A8F8-9C246B3F5D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9007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18877-9972-4F74-9338-4450828687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336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66C41-7F20-42E3-BA47-430ECC811B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3769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21DA0-7522-4A27-B445-4A2F088B8A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064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rgbClr val="F29000"/>
            </a:gs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76000">
              <a:srgbClr val="DA82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106D93-889E-4136-870A-683BC38884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26" Type="http://schemas.openxmlformats.org/officeDocument/2006/relationships/image" Target="../media/image29.jpeg"/><Relationship Id="rId39" Type="http://schemas.openxmlformats.org/officeDocument/2006/relationships/audio" Target="../media/audio10.wav"/><Relationship Id="rId21" Type="http://schemas.openxmlformats.org/officeDocument/2006/relationships/audio" Target="../media/audio2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4.wav"/><Relationship Id="rId50" Type="http://schemas.openxmlformats.org/officeDocument/2006/relationships/image" Target="../media/image41.jpeg"/><Relationship Id="rId55" Type="http://schemas.openxmlformats.org/officeDocument/2006/relationships/audio" Target="../media/audio18.wav"/><Relationship Id="rId63" Type="http://schemas.openxmlformats.org/officeDocument/2006/relationships/image" Target="../media/image51.png"/><Relationship Id="rId68" Type="http://schemas.openxmlformats.org/officeDocument/2006/relationships/image" Target="../media/image56.gif"/><Relationship Id="rId7" Type="http://schemas.openxmlformats.org/officeDocument/2006/relationships/image" Target="../media/image13.gif"/><Relationship Id="rId71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gif"/><Relationship Id="rId29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jpe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.wav"/><Relationship Id="rId40" Type="http://schemas.openxmlformats.org/officeDocument/2006/relationships/image" Target="../media/image36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6.jpeg"/><Relationship Id="rId66" Type="http://schemas.openxmlformats.org/officeDocument/2006/relationships/image" Target="../media/image54.gif"/><Relationship Id="rId5" Type="http://schemas.openxmlformats.org/officeDocument/2006/relationships/image" Target="../media/image4.gif"/><Relationship Id="rId15" Type="http://schemas.openxmlformats.org/officeDocument/2006/relationships/image" Target="../media/image21.png"/><Relationship Id="rId23" Type="http://schemas.openxmlformats.org/officeDocument/2006/relationships/audio" Target="../media/audio3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5.wav"/><Relationship Id="rId57" Type="http://schemas.openxmlformats.org/officeDocument/2006/relationships/image" Target="../media/image45.gif"/><Relationship Id="rId61" Type="http://schemas.openxmlformats.org/officeDocument/2006/relationships/image" Target="../media/image49.png"/><Relationship Id="rId10" Type="http://schemas.openxmlformats.org/officeDocument/2006/relationships/image" Target="../media/image16.jpeg"/><Relationship Id="rId19" Type="http://schemas.openxmlformats.org/officeDocument/2006/relationships/image" Target="../media/image25.gif"/><Relationship Id="rId31" Type="http://schemas.openxmlformats.org/officeDocument/2006/relationships/audio" Target="../media/audio7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8.png"/><Relationship Id="rId65" Type="http://schemas.openxmlformats.org/officeDocument/2006/relationships/image" Target="../media/image53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Relationship Id="rId22" Type="http://schemas.openxmlformats.org/officeDocument/2006/relationships/image" Target="../media/image27.jpeg"/><Relationship Id="rId27" Type="http://schemas.openxmlformats.org/officeDocument/2006/relationships/audio" Target="../media/audio5.wav"/><Relationship Id="rId30" Type="http://schemas.openxmlformats.org/officeDocument/2006/relationships/image" Target="../media/image31.jpeg"/><Relationship Id="rId35" Type="http://schemas.openxmlformats.org/officeDocument/2006/relationships/audio" Target="../media/audio9.wav"/><Relationship Id="rId43" Type="http://schemas.openxmlformats.org/officeDocument/2006/relationships/audio" Target="../media/audio12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52.png"/><Relationship Id="rId69" Type="http://schemas.openxmlformats.org/officeDocument/2006/relationships/image" Target="../media/image57.jpeg"/><Relationship Id="rId8" Type="http://schemas.openxmlformats.org/officeDocument/2006/relationships/image" Target="../media/image14.png"/><Relationship Id="rId51" Type="http://schemas.openxmlformats.org/officeDocument/2006/relationships/audio" Target="../media/audio16.wav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5" Type="http://schemas.openxmlformats.org/officeDocument/2006/relationships/audio" Target="../media/audio4.wav"/><Relationship Id="rId33" Type="http://schemas.openxmlformats.org/officeDocument/2006/relationships/audio" Target="../media/audio8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image" Target="../media/image47.jpeg"/><Relationship Id="rId67" Type="http://schemas.openxmlformats.org/officeDocument/2006/relationships/image" Target="../media/image55.gif"/><Relationship Id="rId20" Type="http://schemas.openxmlformats.org/officeDocument/2006/relationships/image" Target="../media/image26.jpeg"/><Relationship Id="rId41" Type="http://schemas.openxmlformats.org/officeDocument/2006/relationships/audio" Target="../media/audio11.wav"/><Relationship Id="rId54" Type="http://schemas.openxmlformats.org/officeDocument/2006/relationships/image" Target="../media/image43.jpeg"/><Relationship Id="rId62" Type="http://schemas.openxmlformats.org/officeDocument/2006/relationships/image" Target="../media/image50.jpe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. Capitaine Abandonné.wav">
            <a:hlinkClick r:id="" action="ppaction://media"/>
          </p:cNvPr>
          <p:cNvPicPr>
            <a:picLocks noRot="1" noChangeAspect="1"/>
          </p:cNvPicPr>
          <p:nvPr>
            <a:wavAudioFile r:embed="rId1" name="09. Capitaine Abandonné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13" y="5875338"/>
            <a:ext cx="9001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39863" y="1160463"/>
            <a:ext cx="6264275" cy="4608512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A82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Gold - Incontournable Gold (23-12-2022)\l2opkwohvs7na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43075"/>
            <a:ext cx="346233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46238" y="1444625"/>
            <a:ext cx="6049962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Plus Près Des Étoiles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Laissez-nous Chanter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Du Vent, Du Bluff, Des Mots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Josy-ann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Pour Toi La Musique (2017 - Remaster)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Lady Baby Doll (2017 - Remaster)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Calicoba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Ville De Lumière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Capitaine Abandonné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Rio De Janvier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Diamant Dort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Au-delà Du Rideau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Fils Des Highlands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Des Matins Bleus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Lles D'aran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À L'est D'eden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Let The Children Play (2017 - Remaster)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Plus Près Des Etoiles (Live) (2017 - Remaster) </a:t>
            </a:r>
            <a:endParaRPr lang="en-US" sz="1400" b="1">
              <a:solidFill>
                <a:srgbClr val="FFC000"/>
              </a:solidFill>
            </a:endParaRPr>
          </a:p>
        </p:txBody>
      </p:sp>
      <p:pic>
        <p:nvPicPr>
          <p:cNvPr id="3078" name="Picture 6" descr="C:\Users\JCL\Desktop\aaaaa_détouré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221163"/>
            <a:ext cx="2927351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93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935163"/>
            <a:ext cx="2952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1" name="01. Plus Près Des Étoiles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3" name="02. Laissez-nous Chanter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5" name="03. Du Vent, Du Bluff, Des Mot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7" name="04. Josy-ann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9" name="05. Pour Toi La Musique (2017 - Remaster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1" name="06. Lady Baby Doll (2017 - Remaster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3" name="07. Calicob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649788"/>
            <a:ext cx="449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5" name="08. Ville De Lumiè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7" name="09.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9" name="10. Rio De Janvier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1" name="11. Diamant Dort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3" name="12. Au-delà Du Rideau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5" name="13. Fils Des Highland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7" name="14. Des Matins Bleu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9" name="15. Lles D'aran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1" name="16. À L'est D'ede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3" name="17. Let The Children Play (2017 - Remaster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5" name="18. Plus Près Des Etoiles (Live) (2017 - Remaster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641032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03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8" descr="C:\Users\JCL\Desktop\Gold - Incontournable Gold (23-12-2022)\l2opkwohvs7na-600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598613"/>
            <a:ext cx="13081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73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556" y="6352540"/>
            <a:ext cx="576262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2024-03-20T10:10:42Z</dcterms:modified>
</cp:coreProperties>
</file>