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0" r:id="rId2"/>
    <p:sldId id="321" r:id="rId3"/>
    <p:sldId id="31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GjlgO8aYTZfipag1VUs1g==" hashData="0W6UwJ09g2cIHJXaHg2Xqqbasr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400"/>
    <a:srgbClr val="D6A300"/>
    <a:srgbClr val="5A5A5A"/>
    <a:srgbClr val="C07200"/>
    <a:srgbClr val="F3F329"/>
    <a:srgbClr val="FF69D8"/>
    <a:srgbClr val="F27EE1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298" autoAdjust="0"/>
    <p:restoredTop sz="94660"/>
  </p:normalViewPr>
  <p:slideViewPr>
    <p:cSldViewPr>
      <p:cViewPr>
        <p:scale>
          <a:sx n="75" d="100"/>
          <a:sy n="75" d="100"/>
        </p:scale>
        <p:origin x="-1387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310D0E2-FFEF-4B69-ABD1-3574A682A6C9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A857B81-5DA5-4D30-9032-2E6C79A2714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1662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5A07D-66BA-4D08-A670-3E5D108D3D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0667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062F63-35C0-4FBC-8A7E-2E5C2DF75B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857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76CC1-F599-424A-A805-8591728DA2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8408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A95BB6-C854-4ADA-B2E9-A1590B703F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6971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25150B-C340-4159-93A0-40BF82AAF5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2601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FE39CB-1633-4186-911C-8FDDB55393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9051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26D390-1CDB-40D9-BCF3-F5CEFE569C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509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497F1D-1399-49C1-A992-3455AB6ACC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0730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65AFB6-3B4E-406C-A4B2-663701385E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8174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06759B-60C9-447A-9990-66C3F3A8CB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78680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3666FF-826D-4505-89C8-532992C43A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6182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5A5A5A"/>
            </a:gs>
            <a:gs pos="69000">
              <a:schemeClr val="accent4">
                <a:lumMod val="10000"/>
              </a:schemeClr>
            </a:gs>
            <a:gs pos="65000">
              <a:schemeClr val="accent4">
                <a:lumMod val="10000"/>
              </a:schemeClr>
            </a:gs>
            <a:gs pos="89000">
              <a:schemeClr val="accent4">
                <a:lumMod val="10000"/>
              </a:schemeClr>
            </a:gs>
            <a:gs pos="76000">
              <a:schemeClr val="tx1">
                <a:lumMod val="8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A29CBF9-F14C-494B-B398-532ABAB86F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audio" Target="../media/audio3.bin"/><Relationship Id="rId7" Type="http://schemas.openxmlformats.org/officeDocument/2006/relationships/image" Target="../media/image3.png"/><Relationship Id="rId12" Type="http://schemas.openxmlformats.org/officeDocument/2006/relationships/image" Target="../media/image8.jpg"/><Relationship Id="rId2" Type="http://schemas.openxmlformats.org/officeDocument/2006/relationships/audio" Target="../media/audio2.bin"/><Relationship Id="rId1" Type="http://schemas.openxmlformats.org/officeDocument/2006/relationships/audio" Target="../media/audio1.bin"/><Relationship Id="rId6" Type="http://schemas.openxmlformats.org/officeDocument/2006/relationships/image" Target="../media/image2.gif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.png"/><Relationship Id="rId1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jpeg"/><Relationship Id="rId18" Type="http://schemas.openxmlformats.org/officeDocument/2006/relationships/image" Target="../media/image25.png"/><Relationship Id="rId26" Type="http://schemas.openxmlformats.org/officeDocument/2006/relationships/image" Target="../media/image8.jpg"/><Relationship Id="rId39" Type="http://schemas.openxmlformats.org/officeDocument/2006/relationships/image" Target="../media/image37.jpeg"/><Relationship Id="rId21" Type="http://schemas.microsoft.com/office/2007/relationships/hdphoto" Target="../media/hdphoto5.wdp"/><Relationship Id="rId34" Type="http://schemas.openxmlformats.org/officeDocument/2006/relationships/audio" Target="../media/audio6.bin"/><Relationship Id="rId42" Type="http://schemas.openxmlformats.org/officeDocument/2006/relationships/audio" Target="../media/audio10.bin"/><Relationship Id="rId47" Type="http://schemas.openxmlformats.org/officeDocument/2006/relationships/image" Target="../media/image41.jpeg"/><Relationship Id="rId50" Type="http://schemas.openxmlformats.org/officeDocument/2006/relationships/audio" Target="../media/audio14.bin"/><Relationship Id="rId55" Type="http://schemas.openxmlformats.org/officeDocument/2006/relationships/image" Target="../media/image45.jpeg"/><Relationship Id="rId63" Type="http://schemas.openxmlformats.org/officeDocument/2006/relationships/image" Target="../media/image49.jpeg"/><Relationship Id="rId68" Type="http://schemas.openxmlformats.org/officeDocument/2006/relationships/image" Target="../media/image7.gif"/><Relationship Id="rId76" Type="http://schemas.openxmlformats.org/officeDocument/2006/relationships/image" Target="../media/image60.jpeg"/><Relationship Id="rId7" Type="http://schemas.openxmlformats.org/officeDocument/2006/relationships/image" Target="../media/image17.gif"/><Relationship Id="rId71" Type="http://schemas.openxmlformats.org/officeDocument/2006/relationships/image" Target="../media/image56.png"/><Relationship Id="rId2" Type="http://schemas.openxmlformats.org/officeDocument/2006/relationships/image" Target="../media/image12.png"/><Relationship Id="rId16" Type="http://schemas.openxmlformats.org/officeDocument/2006/relationships/image" Target="../media/image24.png"/><Relationship Id="rId29" Type="http://schemas.openxmlformats.org/officeDocument/2006/relationships/image" Target="../media/image32.jpeg"/><Relationship Id="rId11" Type="http://schemas.openxmlformats.org/officeDocument/2006/relationships/image" Target="../media/image21.jpeg"/><Relationship Id="rId24" Type="http://schemas.openxmlformats.org/officeDocument/2006/relationships/image" Target="../media/image29.png"/><Relationship Id="rId32" Type="http://schemas.openxmlformats.org/officeDocument/2006/relationships/audio" Target="../media/audio5.bin"/><Relationship Id="rId37" Type="http://schemas.openxmlformats.org/officeDocument/2006/relationships/image" Target="../media/image36.jpeg"/><Relationship Id="rId40" Type="http://schemas.openxmlformats.org/officeDocument/2006/relationships/audio" Target="../media/audio9.bin"/><Relationship Id="rId45" Type="http://schemas.openxmlformats.org/officeDocument/2006/relationships/image" Target="../media/image40.jpeg"/><Relationship Id="rId53" Type="http://schemas.openxmlformats.org/officeDocument/2006/relationships/image" Target="../media/image44.jpeg"/><Relationship Id="rId58" Type="http://schemas.openxmlformats.org/officeDocument/2006/relationships/audio" Target="../media/audio18.bin"/><Relationship Id="rId66" Type="http://schemas.openxmlformats.org/officeDocument/2006/relationships/image" Target="../media/image52.png"/><Relationship Id="rId74" Type="http://schemas.openxmlformats.org/officeDocument/2006/relationships/image" Target="../media/image58.jpeg"/><Relationship Id="rId79" Type="http://schemas.microsoft.com/office/2007/relationships/hdphoto" Target="../media/hdphoto6.wdp"/><Relationship Id="rId5" Type="http://schemas.openxmlformats.org/officeDocument/2006/relationships/image" Target="../media/image15.gif"/><Relationship Id="rId61" Type="http://schemas.openxmlformats.org/officeDocument/2006/relationships/image" Target="../media/image48.jpeg"/><Relationship Id="rId82" Type="http://schemas.openxmlformats.org/officeDocument/2006/relationships/image" Target="../media/image64.png"/><Relationship Id="rId10" Type="http://schemas.openxmlformats.org/officeDocument/2006/relationships/image" Target="../media/image20.png"/><Relationship Id="rId19" Type="http://schemas.microsoft.com/office/2007/relationships/hdphoto" Target="../media/hdphoto4.wdp"/><Relationship Id="rId31" Type="http://schemas.openxmlformats.org/officeDocument/2006/relationships/image" Target="../media/image33.jpeg"/><Relationship Id="rId44" Type="http://schemas.openxmlformats.org/officeDocument/2006/relationships/audio" Target="../media/audio11.bin"/><Relationship Id="rId52" Type="http://schemas.openxmlformats.org/officeDocument/2006/relationships/audio" Target="../media/audio15.bin"/><Relationship Id="rId60" Type="http://schemas.openxmlformats.org/officeDocument/2006/relationships/audio" Target="../media/audio19.bin"/><Relationship Id="rId65" Type="http://schemas.openxmlformats.org/officeDocument/2006/relationships/image" Target="../media/image51.jpeg"/><Relationship Id="rId73" Type="http://schemas.openxmlformats.org/officeDocument/2006/relationships/audio" Target="../media/audio21.bin"/><Relationship Id="rId78" Type="http://schemas.openxmlformats.org/officeDocument/2006/relationships/image" Target="../media/image62.png"/><Relationship Id="rId81" Type="http://schemas.microsoft.com/office/2007/relationships/hdphoto" Target="../media/hdphoto7.wdp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microsoft.com/office/2007/relationships/hdphoto" Target="../media/hdphoto2.wdp"/><Relationship Id="rId22" Type="http://schemas.openxmlformats.org/officeDocument/2006/relationships/image" Target="../media/image27.gif"/><Relationship Id="rId27" Type="http://schemas.openxmlformats.org/officeDocument/2006/relationships/image" Target="../media/image31.gif"/><Relationship Id="rId30" Type="http://schemas.openxmlformats.org/officeDocument/2006/relationships/audio" Target="../media/audio1.bin"/><Relationship Id="rId35" Type="http://schemas.openxmlformats.org/officeDocument/2006/relationships/image" Target="../media/image35.jpeg"/><Relationship Id="rId43" Type="http://schemas.openxmlformats.org/officeDocument/2006/relationships/image" Target="../media/image39.jpeg"/><Relationship Id="rId48" Type="http://schemas.openxmlformats.org/officeDocument/2006/relationships/audio" Target="../media/audio13.bin"/><Relationship Id="rId56" Type="http://schemas.openxmlformats.org/officeDocument/2006/relationships/audio" Target="../media/audio17.bin"/><Relationship Id="rId64" Type="http://schemas.openxmlformats.org/officeDocument/2006/relationships/image" Target="../media/image50.gif"/><Relationship Id="rId69" Type="http://schemas.openxmlformats.org/officeDocument/2006/relationships/image" Target="../media/image54.gif"/><Relationship Id="rId77" Type="http://schemas.openxmlformats.org/officeDocument/2006/relationships/image" Target="../media/image61.png"/><Relationship Id="rId8" Type="http://schemas.openxmlformats.org/officeDocument/2006/relationships/image" Target="../media/image18.gif"/><Relationship Id="rId51" Type="http://schemas.openxmlformats.org/officeDocument/2006/relationships/image" Target="../media/image43.jpeg"/><Relationship Id="rId72" Type="http://schemas.openxmlformats.org/officeDocument/2006/relationships/image" Target="../media/image57.png"/><Relationship Id="rId80" Type="http://schemas.openxmlformats.org/officeDocument/2006/relationships/image" Target="../media/image63.png"/><Relationship Id="rId3" Type="http://schemas.openxmlformats.org/officeDocument/2006/relationships/image" Target="../media/image13.png"/><Relationship Id="rId12" Type="http://schemas.microsoft.com/office/2007/relationships/hdphoto" Target="../media/hdphoto1.wdp"/><Relationship Id="rId17" Type="http://schemas.microsoft.com/office/2007/relationships/hdphoto" Target="../media/hdphoto3.wdp"/><Relationship Id="rId25" Type="http://schemas.openxmlformats.org/officeDocument/2006/relationships/image" Target="../media/image30.gif"/><Relationship Id="rId33" Type="http://schemas.openxmlformats.org/officeDocument/2006/relationships/image" Target="../media/image34.jpeg"/><Relationship Id="rId38" Type="http://schemas.openxmlformats.org/officeDocument/2006/relationships/audio" Target="../media/audio8.bin"/><Relationship Id="rId46" Type="http://schemas.openxmlformats.org/officeDocument/2006/relationships/audio" Target="../media/audio12.bin"/><Relationship Id="rId59" Type="http://schemas.openxmlformats.org/officeDocument/2006/relationships/image" Target="../media/image47.jpeg"/><Relationship Id="rId67" Type="http://schemas.openxmlformats.org/officeDocument/2006/relationships/image" Target="../media/image53.png"/><Relationship Id="rId20" Type="http://schemas.openxmlformats.org/officeDocument/2006/relationships/image" Target="../media/image26.png"/><Relationship Id="rId41" Type="http://schemas.openxmlformats.org/officeDocument/2006/relationships/image" Target="../media/image38.jpeg"/><Relationship Id="rId54" Type="http://schemas.openxmlformats.org/officeDocument/2006/relationships/audio" Target="../media/audio16.bin"/><Relationship Id="rId62" Type="http://schemas.openxmlformats.org/officeDocument/2006/relationships/audio" Target="../media/audio20.bin"/><Relationship Id="rId70" Type="http://schemas.openxmlformats.org/officeDocument/2006/relationships/image" Target="../media/image55.jpeg"/><Relationship Id="rId75" Type="http://schemas.openxmlformats.org/officeDocument/2006/relationships/image" Target="../media/image59.png"/><Relationship Id="rId83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image" Target="../media/image23.png"/><Relationship Id="rId23" Type="http://schemas.openxmlformats.org/officeDocument/2006/relationships/image" Target="../media/image28.png"/><Relationship Id="rId28" Type="http://schemas.openxmlformats.org/officeDocument/2006/relationships/audio" Target="../media/audio4.bin"/><Relationship Id="rId36" Type="http://schemas.openxmlformats.org/officeDocument/2006/relationships/audio" Target="../media/audio7.bin"/><Relationship Id="rId49" Type="http://schemas.openxmlformats.org/officeDocument/2006/relationships/image" Target="../media/image42.jpeg"/><Relationship Id="rId57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2 Fatal Bazooka - Fous Ta Cagoule.wav">
            <a:hlinkClick r:id="" action="ppaction://media"/>
          </p:cNvPr>
          <p:cNvPicPr>
            <a:picLocks noRot="1" noChangeAspect="1"/>
          </p:cNvPicPr>
          <p:nvPr>
            <a:wavAudioFile r:embed="rId1" name="02 Fatal Bazooka - Fous Ta Cagoule.wav"/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christelle\Desktop\Animation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038" y="1071563"/>
            <a:ext cx="6257925" cy="473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510.wav">
            <a:hlinkClick r:id="" action="ppaction://media"/>
          </p:cNvPr>
          <p:cNvPicPr>
            <a:picLocks noRot="1" noChangeAspect="1"/>
          </p:cNvPicPr>
          <p:nvPr>
            <a:wavAudioFile r:embed="rId2" name="01 - JEAN-PIERRE MADER - Disparu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 D510.wav">
            <a:hlinkClick r:id="" action="ppaction://media"/>
          </p:cNvPr>
          <p:cNvPicPr>
            <a:picLocks noRot="1" noChangeAspect="1"/>
          </p:cNvPicPr>
          <p:nvPr>
            <a:wavAudioFile r:embed="rId3" name="02 Dave - Est-ce par hasard 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906" y="1839547"/>
            <a:ext cx="3174776" cy="3173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6073353"/>
            <a:ext cx="1303338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3882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2030576">
            <a:off x="4989513" y="2762250"/>
            <a:ext cx="1325562" cy="1331913"/>
          </a:xfrm>
          <a:prstGeom prst="ellipse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9" y="1772816"/>
            <a:ext cx="3554284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" descr="C:\Users\christelle\Desktop\Fatal Bazooka - Tas Vu (album)\Fac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738" y="1857568"/>
            <a:ext cx="3024336" cy="3155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hristelle\Desktop\Animation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98525"/>
            <a:ext cx="6643687" cy="506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116013" y="765175"/>
            <a:ext cx="6924675" cy="5327650"/>
          </a:xfrm>
          <a:prstGeom prst="frame">
            <a:avLst>
              <a:gd name="adj1" fmla="val 1970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2" descr="C:\Users\christelle\Desktop\Image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7645" y="3690644"/>
            <a:ext cx="1952622" cy="3110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35695" y="1403350"/>
            <a:ext cx="5616575" cy="455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400" b="1" dirty="0"/>
              <a:t>01 - Fatal Bazooka </a:t>
            </a:r>
            <a:r>
              <a:rPr lang="fr-FR" sz="1400" b="1" dirty="0" err="1"/>
              <a:t>feat</a:t>
            </a:r>
            <a:r>
              <a:rPr lang="fr-FR" sz="1400" b="1" dirty="0"/>
              <a:t> </a:t>
            </a:r>
            <a:r>
              <a:rPr lang="fr-FR" sz="1400" b="1" dirty="0" err="1"/>
              <a:t>Cut</a:t>
            </a:r>
            <a:r>
              <a:rPr lang="fr-FR" sz="1400" b="1" dirty="0"/>
              <a:t> Skieur - Tas Vu</a:t>
            </a:r>
          </a:p>
          <a:p>
            <a:pPr eaLnBrk="1" hangingPunct="1"/>
            <a:r>
              <a:rPr lang="fr-FR" sz="1400" b="1" dirty="0"/>
              <a:t>02 - Fous Ta Cagoule</a:t>
            </a:r>
          </a:p>
          <a:p>
            <a:pPr eaLnBrk="1" hangingPunct="1"/>
            <a:r>
              <a:rPr lang="fr-FR" sz="1400" b="1" dirty="0"/>
              <a:t>03 - Viens </a:t>
            </a:r>
            <a:r>
              <a:rPr lang="fr-FR" sz="1400" b="1" dirty="0" err="1"/>
              <a:t>Begere</a:t>
            </a:r>
            <a:endParaRPr lang="fr-FR" sz="1400" b="1" dirty="0"/>
          </a:p>
          <a:p>
            <a:pPr eaLnBrk="1" hangingPunct="1"/>
            <a:r>
              <a:rPr lang="fr-FR" sz="1400" b="1" dirty="0"/>
              <a:t>04 - Jaime Trop Ton Boule</a:t>
            </a:r>
          </a:p>
          <a:p>
            <a:pPr eaLnBrk="1" hangingPunct="1"/>
            <a:r>
              <a:rPr lang="fr-FR" sz="1400" b="1" dirty="0"/>
              <a:t>05 - Mc </a:t>
            </a:r>
            <a:r>
              <a:rPr lang="fr-FR" sz="1400" b="1" dirty="0" err="1"/>
              <a:t>Chamallow</a:t>
            </a:r>
            <a:endParaRPr lang="fr-FR" sz="1400" b="1" dirty="0"/>
          </a:p>
          <a:p>
            <a:pPr eaLnBrk="1" hangingPunct="1"/>
            <a:r>
              <a:rPr lang="fr-FR" sz="1400" b="1" dirty="0"/>
              <a:t>06 - </a:t>
            </a:r>
            <a:r>
              <a:rPr lang="fr-FR" sz="1400" b="1" dirty="0" err="1"/>
              <a:t>Viva</a:t>
            </a:r>
            <a:r>
              <a:rPr lang="fr-FR" sz="1400" b="1" dirty="0"/>
              <a:t> Bazooka</a:t>
            </a:r>
          </a:p>
          <a:p>
            <a:pPr eaLnBrk="1" hangingPunct="1"/>
            <a:r>
              <a:rPr lang="fr-FR" sz="1400" b="1" dirty="0"/>
              <a:t>07 - Saturday Night Kebab</a:t>
            </a:r>
          </a:p>
          <a:p>
            <a:pPr eaLnBrk="1" hangingPunct="1"/>
            <a:r>
              <a:rPr lang="fr-FR" sz="1400" b="1" dirty="0"/>
              <a:t>08 - Ouais Ma Gueule</a:t>
            </a:r>
          </a:p>
          <a:p>
            <a:pPr eaLnBrk="1" hangingPunct="1"/>
            <a:r>
              <a:rPr lang="fr-FR" sz="1400" b="1" dirty="0"/>
              <a:t>09 - Ego Trip</a:t>
            </a:r>
          </a:p>
          <a:p>
            <a:pPr eaLnBrk="1" hangingPunct="1"/>
            <a:r>
              <a:rPr lang="fr-FR" sz="1400" b="1" dirty="0"/>
              <a:t>10 - Mc Introverti</a:t>
            </a:r>
          </a:p>
          <a:p>
            <a:pPr eaLnBrk="1" hangingPunct="1"/>
            <a:r>
              <a:rPr lang="fr-FR" sz="1400" b="1" dirty="0"/>
              <a:t>11 - Fatal Bazooka </a:t>
            </a:r>
            <a:r>
              <a:rPr lang="fr-FR" sz="1400" b="1" dirty="0" err="1"/>
              <a:t>feat</a:t>
            </a:r>
            <a:r>
              <a:rPr lang="fr-FR" sz="1400" b="1" dirty="0"/>
              <a:t> </a:t>
            </a:r>
            <a:r>
              <a:rPr lang="fr-FR" sz="1400" b="1" dirty="0" err="1"/>
              <a:t>Vitoo</a:t>
            </a:r>
            <a:r>
              <a:rPr lang="fr-FR" sz="1400" b="1" dirty="0"/>
              <a:t> - Mauvaise Foi Nocturne</a:t>
            </a:r>
          </a:p>
          <a:p>
            <a:pPr eaLnBrk="1" hangingPunct="1"/>
            <a:r>
              <a:rPr lang="fr-FR" sz="1400" b="1" dirty="0"/>
              <a:t>12 - Sale Connasse</a:t>
            </a:r>
          </a:p>
          <a:p>
            <a:pPr eaLnBrk="1" hangingPunct="1"/>
            <a:r>
              <a:rPr lang="fr-FR" sz="1400" b="1" dirty="0"/>
              <a:t>13 - Fatal Bazooka </a:t>
            </a:r>
            <a:r>
              <a:rPr lang="fr-FR" sz="1400" b="1" dirty="0" err="1"/>
              <a:t>feat</a:t>
            </a:r>
            <a:r>
              <a:rPr lang="fr-FR" sz="1400" b="1" dirty="0"/>
              <a:t> Tristesse Au Soleil - Chienne De Vie</a:t>
            </a:r>
          </a:p>
          <a:p>
            <a:pPr eaLnBrk="1" hangingPunct="1"/>
            <a:r>
              <a:rPr lang="fr-FR" sz="1400" b="1" dirty="0"/>
              <a:t>14 - C'Est Une Pute</a:t>
            </a:r>
          </a:p>
          <a:p>
            <a:pPr eaLnBrk="1" hangingPunct="1"/>
            <a:r>
              <a:rPr lang="fr-FR" sz="1400" b="1" dirty="0"/>
              <a:t>15 - Auto-Clash</a:t>
            </a:r>
          </a:p>
          <a:p>
            <a:pPr eaLnBrk="1" hangingPunct="1"/>
            <a:r>
              <a:rPr lang="fr-FR" sz="1400" b="1" dirty="0"/>
              <a:t>16 - Mc </a:t>
            </a:r>
            <a:r>
              <a:rPr lang="fr-FR" sz="1400" b="1" dirty="0" err="1"/>
              <a:t>Quebec</a:t>
            </a:r>
            <a:r>
              <a:rPr lang="fr-FR" sz="1400" b="1" dirty="0"/>
              <a:t> City</a:t>
            </a:r>
          </a:p>
          <a:p>
            <a:pPr eaLnBrk="1" hangingPunct="1"/>
            <a:r>
              <a:rPr lang="fr-FR" sz="1400" b="1" dirty="0"/>
              <a:t>17 - Fatal Bazooka </a:t>
            </a:r>
            <a:r>
              <a:rPr lang="fr-FR" sz="1400" b="1" dirty="0" err="1"/>
              <a:t>Yelle</a:t>
            </a:r>
            <a:r>
              <a:rPr lang="fr-FR" sz="1400" b="1" dirty="0"/>
              <a:t> G Christelle - Parle A Ma Main</a:t>
            </a:r>
          </a:p>
          <a:p>
            <a:pPr eaLnBrk="1" hangingPunct="1"/>
            <a:r>
              <a:rPr lang="fr-FR" sz="1400" b="1" dirty="0"/>
              <a:t>18 - </a:t>
            </a:r>
            <a:r>
              <a:rPr lang="fr-FR" sz="1400" b="1" dirty="0" err="1"/>
              <a:t>Trankillement</a:t>
            </a:r>
            <a:endParaRPr lang="fr-FR" sz="1400" b="1" dirty="0"/>
          </a:p>
          <a:p>
            <a:pPr eaLnBrk="1" hangingPunct="1"/>
            <a:r>
              <a:rPr lang="fr-FR" sz="1400" b="1" dirty="0"/>
              <a:t>19 - Fatal Bazooka </a:t>
            </a:r>
            <a:r>
              <a:rPr lang="fr-FR" sz="1400" b="1" dirty="0" err="1"/>
              <a:t>feat</a:t>
            </a:r>
            <a:r>
              <a:rPr lang="fr-FR" sz="1400" b="1" dirty="0"/>
              <a:t> </a:t>
            </a:r>
            <a:r>
              <a:rPr lang="fr-FR" sz="1400" b="1" dirty="0" err="1"/>
              <a:t>Finistere</a:t>
            </a:r>
            <a:r>
              <a:rPr lang="fr-FR" sz="1400" b="1" dirty="0"/>
              <a:t> Amer - </a:t>
            </a:r>
            <a:r>
              <a:rPr lang="fr-FR" sz="1400" b="1" dirty="0" err="1"/>
              <a:t>Crepes</a:t>
            </a:r>
            <a:r>
              <a:rPr lang="fr-FR" sz="1400" b="1" dirty="0"/>
              <a:t> Au Froment</a:t>
            </a:r>
          </a:p>
          <a:p>
            <a:pPr eaLnBrk="1" hangingPunct="1"/>
            <a:endParaRPr lang="fr-FR" sz="1200" b="1" dirty="0">
              <a:solidFill>
                <a:srgbClr val="D6A300"/>
              </a:solidFill>
            </a:endParaRPr>
          </a:p>
          <a:p>
            <a:pPr eaLnBrk="1" hangingPunct="1"/>
            <a:r>
              <a:rPr lang="fr-FR" sz="1200" b="1" dirty="0">
                <a:solidFill>
                  <a:srgbClr val="D6A300"/>
                </a:solidFill>
              </a:rPr>
              <a:t>		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864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1" y="6403341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4341" y="6393816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025" y="2708275"/>
            <a:ext cx="1290638" cy="48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2" name="Picture 11" descr="lijn-sterren-lila-02"/>
          <p:cNvPicPr>
            <a:picLocks noChangeAspect="1" noChangeArrowheads="1" noCrop="1"/>
          </p:cNvPicPr>
          <p:nvPr/>
        </p:nvPicPr>
        <p:blipFill>
          <a:blip r:embed="rId27" cstate="print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031038" y="2132446"/>
            <a:ext cx="860866" cy="10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1" descr="lijn-sterren-lila-02"/>
          <p:cNvPicPr>
            <a:picLocks noChangeAspect="1" noChangeArrowheads="1" noCrop="1"/>
          </p:cNvPicPr>
          <p:nvPr/>
        </p:nvPicPr>
        <p:blipFill>
          <a:blip r:embed="rId27" cstate="print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6224440" y="2132446"/>
            <a:ext cx="816202" cy="102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56" descr="C:\Users\Marie-Jose\Desktop\NUMEROS JUKEBOX NOIR\1 (FILEminimizer).jpg">
            <a:hlinkClick r:id="" action="ppaction://noaction" highlightClick="1">
              <a:snd r:embed="rId28" name="01 Fatal Bazooka feat Cut Skieur - Tas Vu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Marie-Jose\Desktop\NUMEROS JUKEBOX NOIR\2 (FILEminimizer).jpg">
            <a:hlinkClick r:id="" action="ppaction://noaction" highlightClick="1">
              <a:snd r:embed="rId30" name="02 Fatal Bazooka - Fous Ta Cagoule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3" descr="C:\Users\Marie-Jose\Desktop\NUMEROS JUKEBOX NOIR\3 (FILEminimizer).jpg">
            <a:hlinkClick r:id="" action="ppaction://noaction" highlightClick="1">
              <a:snd r:embed="rId32" name="03 Fatal Bazooka - Viens Begere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4" descr="C:\Users\Marie-Jose\Desktop\NUMEROS JUKEBOX NOIR\4 (FILEminimizer).jpg">
            <a:hlinkClick r:id="" action="ppaction://noaction" highlightClick="1">
              <a:snd r:embed="rId34" name="04 Fatal Bazooka - Jaime Trop Ton Boule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5" descr="C:\Users\Marie-Jose\Desktop\NUMEROS JUKEBOX NOIR\5 (FILEminimizer).jpg">
            <a:hlinkClick r:id="" action="ppaction://noaction" highlightClick="1">
              <a:snd r:embed="rId36" name="05 Fatal Bazooka - Mc Chamallow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6" descr="C:\Users\Marie-Jose\Desktop\NUMEROS JUKEBOX NOIR\6 (FILEminimizer).jpg">
            <a:hlinkClick r:id="" action="ppaction://noaction" highlightClick="1">
              <a:snd r:embed="rId38" name="06 Fatal Bazooka - Viva Bazooka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7" descr="C:\Users\Marie-Jose\Desktop\NUMEROS JUKEBOX NOIR\7 (FILEminimizer).jpg">
            <a:hlinkClick r:id="" action="ppaction://noaction" highlightClick="1">
              <a:snd r:embed="rId40" name="07 Fatal Bazooka - Saturday Night Kebab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8" descr="C:\Users\Marie-Jose\Desktop\NUMEROS JUKEBOX NOIR\8 (FILEminimizer).jpg">
            <a:hlinkClick r:id="" action="ppaction://noaction" highlightClick="1">
              <a:snd r:embed="rId42" name="08 Fatal Bazooka - Ouais Ma Gueule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9" descr="C:\Users\Marie-Jose\Desktop\NUMEROS JUKEBOX NOIR\9 (FILEminimizer).jpg">
            <a:hlinkClick r:id="" action="ppaction://noaction" highlightClick="1">
              <a:snd r:embed="rId44" name="09 Fatal Bazooka - Ego Trip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6" name="11 Fatal Bazooka feat Vitoo - Mauvaise Foi Nocturn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48" name="12 Fatal Bazooka - Sale Connass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0" name="13 Fatal Bazooka feat Tristesse Au Soleil - Chienne De Vi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2" name="14 Fatal Bazooka - C'Est Une Pute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4" name="15 Fatal Bazooka - Auto-Clash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113" y="4084638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6" name="16 Fatal Bazooka - Mc Quebec City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95775"/>
            <a:ext cx="4889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58" name="17 Fatal Bazooka Yelle G Christelle - Parle A Ma Main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0" name="18 Fatal Bazooka - Trankillement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2" name="19 Fatal Bazooka feat Finistere Amer - Crepes Au Froment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513" y="39179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tab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738" y="5661025"/>
            <a:ext cx="610870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4319587"/>
            <a:ext cx="678030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Cadre 69"/>
          <p:cNvSpPr/>
          <p:nvPr/>
        </p:nvSpPr>
        <p:spPr bwMode="auto">
          <a:xfrm>
            <a:off x="6943725" y="3127375"/>
            <a:ext cx="223838" cy="2044700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0" name="Picture 2" descr="C:\Users\christelle\Desktop\Animation32.gif"/>
          <p:cNvPicPr>
            <a:picLocks noChangeAspect="1" noChangeArrowheads="1" noCrop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138" y="1392238"/>
            <a:ext cx="1263650" cy="138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813175" y="1314450"/>
            <a:ext cx="1455738" cy="1568450"/>
          </a:xfrm>
          <a:prstGeom prst="frame">
            <a:avLst>
              <a:gd name="adj1" fmla="val 6684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2" name="Picture 2" descr="C:\Users\christelle\Desktop\Fatal Bazooka - Tas Vu (album)\Fac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713" y="1757363"/>
            <a:ext cx="698500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8" descr="C:\Users\christelle\Desktop\Image5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835" y="2781300"/>
            <a:ext cx="2075503" cy="3126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christell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563" y="5676900"/>
            <a:ext cx="5756275" cy="114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5216525"/>
            <a:ext cx="1069975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10" descr="C:\Users\Marie-Jose\Desktop\NUMEROS JUKEBOX NOIR\10 (FILEminimizer).jpg">
            <a:hlinkClick r:id="" action="ppaction://noaction" highlightClick="1">
              <a:snd r:embed="rId73" name="10 Fatal Bazooka - Mc Introverti.wav"/>
            </a:hlinkClick>
          </p:cNvPr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550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65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9256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2" descr="C:\Users\christelle\Desktop\biblio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314450"/>
            <a:ext cx="12874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JClaude\Desktop\fago3.jpg"/>
          <p:cNvPicPr>
            <a:picLocks noChangeAspect="1" noChangeArrowheads="1"/>
          </p:cNvPicPr>
          <p:nvPr/>
        </p:nvPicPr>
        <p:blipFill>
          <a:blip r:embed="rId78">
            <a:extLst>
              <a:ext uri="{BEBA8EAE-BF5A-486C-A8C5-ECC9F3942E4B}">
                <a14:imgProps xmlns:a14="http://schemas.microsoft.com/office/drawing/2010/main">
                  <a14:imgLayer r:embed="rId7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56049" y="478921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80">
            <a:extLst>
              <a:ext uri="{BEBA8EAE-BF5A-486C-A8C5-ECC9F3942E4B}">
                <a14:imgProps xmlns:a14="http://schemas.microsoft.com/office/drawing/2010/main">
                  <a14:imgLayer r:embed="rId8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4341" y="4759050"/>
            <a:ext cx="8763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2"/>
          <p:cNvPicPr>
            <a:picLocks noChangeAspect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669" y="6298860"/>
            <a:ext cx="788988" cy="269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116</Words>
  <Application>Microsoft Office PowerPoint</Application>
  <PresentationFormat>Affichage à l'écran (4:3)</PresentationFormat>
  <Paragraphs>21</Paragraphs>
  <Slides>3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2024-03-26T09:29:09Z</dcterms:modified>
</cp:coreProperties>
</file>