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wmv" ContentType="video/x-ms-wm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3"/>
  </p:notesMasterIdLst>
  <p:sldIdLst>
    <p:sldId id="297" r:id="rId2"/>
  </p:sldIdLst>
  <p:sldSz cx="9144000" cy="5143500" type="screen16x9"/>
  <p:notesSz cx="6858000" cy="9144000"/>
  <p:defaultTextStyle>
    <a:defPPr>
      <a:defRPr lang="he-IL"/>
    </a:defPPr>
    <a:lvl1pPr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r" rtl="1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nb157XjOxcfuiN90KBPAPA==" hashData="I3mb1KUQrSNvNgbFU4KBIQVgbu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0000"/>
    <a:srgbClr val="F410C9"/>
    <a:srgbClr val="E70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6630" autoAdjust="0"/>
    <p:restoredTop sz="94660"/>
  </p:normalViewPr>
  <p:slideViewPr>
    <p:cSldViewPr>
      <p:cViewPr>
        <p:scale>
          <a:sx n="100" d="100"/>
          <a:sy n="100" d="100"/>
        </p:scale>
        <p:origin x="-1099" y="-37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79F9A5F-313E-413C-9E48-5CB4D930BF2D}" type="datetimeFigureOut">
              <a:rPr lang="fr-FR"/>
              <a:pPr>
                <a:defRPr/>
              </a:pPr>
              <a:t>22/03/2024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2EEB376-C994-47D0-92B0-58A9BBC0D2C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4151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0F6BB2-B4AB-4443-9D4F-40DFEA7D15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1373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DC755F-B492-4EF9-8A3A-4C2449D4965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04318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F1A8A4-5C80-4549-8E3F-A20D0EA364D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00672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5DCC68-1D2D-4694-AB20-C21E8C5386F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73433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D7184-2B83-4892-9CC6-865167DAD5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518098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08AF1B-4120-4063-BF4B-FA7AB33E47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43880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CDF8F9-F87B-4ECA-9BF4-2E25119F200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195682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77B12D-75F0-4190-8C94-501CF67107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11145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710A93-C916-431D-8F6D-C3180E7BC9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95307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BCB671-334E-4693-AD0D-32F08AFA4A8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039804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995C63-E99F-4442-8008-17CF1D8A1B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934431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1">
          <a:gsLst>
            <a:gs pos="0">
              <a:srgbClr val="90A4F1"/>
            </a:gs>
            <a:gs pos="84000">
              <a:srgbClr val="161616"/>
            </a:gs>
            <a:gs pos="100000">
              <a:srgbClr val="DFE3F9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D3CC8D3-D5B9-4281-A1FE-946C34A739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gif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6" Type="http://schemas.microsoft.com/office/2007/relationships/hdphoto" Target="../media/hdphoto1.wdp"/><Relationship Id="rId5" Type="http://schemas.openxmlformats.org/officeDocument/2006/relationships/image" Target="../media/image2.jpeg"/><Relationship Id="rId4" Type="http://schemas.openxmlformats.org/officeDocument/2006/relationships/image" Target="../media/image1.jpeg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C:\Users\JClaude\Desktop\Salle_Rouge_730-20180910-1218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258" y="0"/>
            <a:ext cx="9162258" cy="5040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 5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3050502"/>
            <a:ext cx="9144001" cy="2092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486" y="4837723"/>
            <a:ext cx="385705" cy="125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614" y="4788592"/>
            <a:ext cx="796858" cy="271589"/>
          </a:xfrm>
          <a:prstGeom prst="rect">
            <a:avLst/>
          </a:prstGeom>
        </p:spPr>
      </p:pic>
      <p:pic>
        <p:nvPicPr>
          <p:cNvPr id="8" name="En 9 ans, ce chien n’est jamais sorti d’un garage.wmv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2195736" y="572328"/>
            <a:ext cx="4454624" cy="2478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32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83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100000">
                <p:cTn id="7" fill="hold" display="0">
                  <p:stCondLst>
                    <p:cond delay="indefinite"/>
                  </p:st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Affichage à l'écran (16:9)</PresentationFormat>
  <Paragraphs>0</Paragraphs>
  <Slides>1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עיצוב ברירת מחדל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/>
  <cp:lastModifiedBy/>
  <cp:revision>352</cp:revision>
  <dcterms:created xsi:type="dcterms:W3CDTF">2010-01-05T05:14:01Z</dcterms:created>
  <dcterms:modified xsi:type="dcterms:W3CDTF">2024-03-22T12:07:33Z</dcterms:modified>
</cp:coreProperties>
</file>