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4" r:id="rId2"/>
    <p:sldId id="345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p94UqnDNnsD4I79b+cScA==" hashData="BrWiXPrwlUF8YZD6c/sg74vL28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5600"/>
    <a:srgbClr val="FFB871"/>
    <a:srgbClr val="683400"/>
    <a:srgbClr val="DDFFFF"/>
    <a:srgbClr val="BD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723" autoAdjust="0"/>
    <p:restoredTop sz="94660" autoAdjust="0"/>
  </p:normalViewPr>
  <p:slideViewPr>
    <p:cSldViewPr>
      <p:cViewPr>
        <p:scale>
          <a:sx n="86" d="100"/>
          <a:sy n="86" d="100"/>
        </p:scale>
        <p:origin x="-1051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692AE94-23C2-4593-BC48-E106AA780D59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738C73-2CDB-46F5-84F9-65C7A81543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7049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5B86FA-3D6C-404D-8A5F-DF8BDEBBD7E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8DB075-47C3-4AA2-851D-90465A9A335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B3FC0E-3BEC-4C09-AE0A-25BAB8B4A2D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C7FE2-28F9-48C4-A32B-9AA7CDA3CA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0526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A78BF-C1E6-40F8-9F4F-F0D1CD5342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5109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68E3E-56CD-4AD4-ABCC-A225C4CD66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866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17F90-0A1A-49DF-ACD1-8D4FE10C5A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0061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C517C-A819-4C89-BAE8-1EF64759A2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522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17410-17C2-4ED0-A60C-52E883D172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9608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063A9-3033-4E3C-9601-EDFA51DC75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5181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2B43E-0134-42C0-A38C-67BDD3C6AB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8496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2C56F-96E2-410A-95FD-D76979C943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1958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75107-E523-485E-A874-62D4D5E6E5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145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2AA44-9957-46B9-87B7-C120E3DED3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2116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10000"/>
              </a:schemeClr>
            </a:gs>
            <a:gs pos="75000">
              <a:srgbClr val="AC5600"/>
            </a:gs>
            <a:gs pos="90000">
              <a:schemeClr val="accent4">
                <a:lumMod val="10000"/>
              </a:schemeClr>
            </a:gs>
            <a:gs pos="86667">
              <a:srgbClr val="FFB871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5309B4E-6332-4765-9FA2-26FD5B892C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image" Target="../media/image28.jpeg"/><Relationship Id="rId39" Type="http://schemas.openxmlformats.org/officeDocument/2006/relationships/audio" Target="../media/audio8.wav"/><Relationship Id="rId21" Type="http://schemas.openxmlformats.org/officeDocument/2006/relationships/image" Target="../media/image24.png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2.wav"/><Relationship Id="rId50" Type="http://schemas.openxmlformats.org/officeDocument/2006/relationships/image" Target="../media/image40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microsoft.com/office/2007/relationships/hdphoto" Target="../media/hdphoto6.wdp"/><Relationship Id="rId76" Type="http://schemas.openxmlformats.org/officeDocument/2006/relationships/image" Target="../media/image54.jpeg"/><Relationship Id="rId84" Type="http://schemas.openxmlformats.org/officeDocument/2006/relationships/image" Target="../media/image4.gif"/><Relationship Id="rId7" Type="http://schemas.openxmlformats.org/officeDocument/2006/relationships/image" Target="../media/image15.png"/><Relationship Id="rId71" Type="http://schemas.openxmlformats.org/officeDocument/2006/relationships/audio" Target="../media/audio21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4.wav"/><Relationship Id="rId11" Type="http://schemas.openxmlformats.org/officeDocument/2006/relationships/image" Target="../media/image18.jpe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7.wav"/><Relationship Id="rId40" Type="http://schemas.openxmlformats.org/officeDocument/2006/relationships/image" Target="../media/image35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4.jpeg"/><Relationship Id="rId66" Type="http://schemas.openxmlformats.org/officeDocument/2006/relationships/image" Target="../media/image49.jpeg"/><Relationship Id="rId74" Type="http://schemas.openxmlformats.org/officeDocument/2006/relationships/image" Target="../media/image53.jpeg"/><Relationship Id="rId79" Type="http://schemas.openxmlformats.org/officeDocument/2006/relationships/image" Target="../media/image57.png"/><Relationship Id="rId87" Type="http://schemas.openxmlformats.org/officeDocument/2006/relationships/image" Target="../media/image63.png"/><Relationship Id="rId5" Type="http://schemas.openxmlformats.org/officeDocument/2006/relationships/image" Target="../media/image13.gif"/><Relationship Id="rId61" Type="http://schemas.openxmlformats.org/officeDocument/2006/relationships/audio" Target="../media/audio19.wav"/><Relationship Id="rId82" Type="http://schemas.openxmlformats.org/officeDocument/2006/relationships/image" Target="../media/image60.gif"/><Relationship Id="rId19" Type="http://schemas.microsoft.com/office/2007/relationships/hdphoto" Target="../media/hdphoto5.wdp"/><Relationship Id="rId4" Type="http://schemas.openxmlformats.org/officeDocument/2006/relationships/image" Target="../media/image12.png"/><Relationship Id="rId9" Type="http://schemas.openxmlformats.org/officeDocument/2006/relationships/image" Target="../media/image17.jpeg"/><Relationship Id="rId14" Type="http://schemas.openxmlformats.org/officeDocument/2006/relationships/image" Target="../media/image20.png"/><Relationship Id="rId22" Type="http://schemas.openxmlformats.org/officeDocument/2006/relationships/image" Target="../media/image25.png"/><Relationship Id="rId27" Type="http://schemas.openxmlformats.org/officeDocument/2006/relationships/audio" Target="../media/audio3.wav"/><Relationship Id="rId30" Type="http://schemas.openxmlformats.org/officeDocument/2006/relationships/image" Target="../media/image30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51.png"/><Relationship Id="rId77" Type="http://schemas.openxmlformats.org/officeDocument/2006/relationships/image" Target="../media/image55.png"/><Relationship Id="rId8" Type="http://schemas.openxmlformats.org/officeDocument/2006/relationships/image" Target="../media/image16.png"/><Relationship Id="rId51" Type="http://schemas.openxmlformats.org/officeDocument/2006/relationships/audio" Target="../media/audio14.wav"/><Relationship Id="rId72" Type="http://schemas.openxmlformats.org/officeDocument/2006/relationships/image" Target="../media/image52.jpeg"/><Relationship Id="rId80" Type="http://schemas.openxmlformats.org/officeDocument/2006/relationships/image" Target="../media/image58.png"/><Relationship Id="rId85" Type="http://schemas.openxmlformats.org/officeDocument/2006/relationships/image" Target="../media/image62.jpeg"/><Relationship Id="rId3" Type="http://schemas.openxmlformats.org/officeDocument/2006/relationships/image" Target="../media/image11.png"/><Relationship Id="rId12" Type="http://schemas.microsoft.com/office/2007/relationships/hdphoto" Target="../media/hdphoto2.wdp"/><Relationship Id="rId17" Type="http://schemas.microsoft.com/office/2007/relationships/hdphoto" Target="../media/hdphoto4.wdp"/><Relationship Id="rId25" Type="http://schemas.openxmlformats.org/officeDocument/2006/relationships/audio" Target="../media/audio2.wav"/><Relationship Id="rId33" Type="http://schemas.openxmlformats.org/officeDocument/2006/relationships/audio" Target="../media/audio5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8.wav"/><Relationship Id="rId67" Type="http://schemas.openxmlformats.org/officeDocument/2006/relationships/image" Target="../media/image50.jpeg"/><Relationship Id="rId20" Type="http://schemas.openxmlformats.org/officeDocument/2006/relationships/image" Target="../media/image23.gif"/><Relationship Id="rId41" Type="http://schemas.openxmlformats.org/officeDocument/2006/relationships/audio" Target="../media/audio9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microsoft.com/office/2007/relationships/hdphoto" Target="../media/hdphoto7.wdp"/><Relationship Id="rId75" Type="http://schemas.openxmlformats.org/officeDocument/2006/relationships/audio" Target="../media/audio23.wav"/><Relationship Id="rId83" Type="http://schemas.openxmlformats.org/officeDocument/2006/relationships/image" Target="../media/image61.gif"/><Relationship Id="rId88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3.wdp"/><Relationship Id="rId23" Type="http://schemas.openxmlformats.org/officeDocument/2006/relationships/image" Target="../media/image26.gif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Relationship Id="rId10" Type="http://schemas.microsoft.com/office/2007/relationships/hdphoto" Target="../media/hdphoto1.wdp"/><Relationship Id="rId31" Type="http://schemas.openxmlformats.org/officeDocument/2006/relationships/audio" Target="../media/audio1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image" Target="../media/image48.gif"/><Relationship Id="rId73" Type="http://schemas.openxmlformats.org/officeDocument/2006/relationships/audio" Target="../media/audio22.wav"/><Relationship Id="rId78" Type="http://schemas.openxmlformats.org/officeDocument/2006/relationships/image" Target="../media/image56.jpeg"/><Relationship Id="rId81" Type="http://schemas.openxmlformats.org/officeDocument/2006/relationships/image" Target="../media/image59.png"/><Relationship Id="rId86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. 1832.wav">
            <a:hlinkClick r:id="" action="ppaction://media"/>
          </p:cNvPr>
          <p:cNvPicPr>
            <a:picLocks noRot="1" noChangeAspect="1"/>
          </p:cNvPicPr>
          <p:nvPr>
            <a:wavAudioFile r:embed="rId1" name="04. F.B.I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11113"/>
            <a:ext cx="9129712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350" y="6238875"/>
            <a:ext cx="1012825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011738" y="2854325"/>
            <a:ext cx="1185862" cy="1169988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AC5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Solenn\Desktop\The Shadows - Greatest Hits\1908130509442102751635626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92300"/>
            <a:ext cx="3048000" cy="304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576263"/>
            <a:ext cx="75819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8" descr="C:\Users\Solenn\Desktop\2222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580" y="2297444"/>
            <a:ext cx="5647298" cy="3174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619250" y="1196975"/>
            <a:ext cx="5905500" cy="446405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36196" y="1259175"/>
            <a:ext cx="5257800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01. Apache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02. Man Of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Mistery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03. The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Stranger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04. F.B.I.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05.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Midnight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06.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Frightened</a:t>
            </a:r>
            <a:r>
              <a:rPr lang="fr-FR" sz="1200" b="1" i="1" dirty="0" smtClean="0">
                <a:solidFill>
                  <a:srgbClr val="FFC000"/>
                </a:solidFill>
              </a:rPr>
              <a:t> City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07.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Kon-Tiki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08. The Savage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09.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Peace</a:t>
            </a:r>
            <a:r>
              <a:rPr lang="fr-FR" sz="1200" b="1" i="1" dirty="0" smtClean="0">
                <a:solidFill>
                  <a:srgbClr val="FFC000"/>
                </a:solidFill>
              </a:rPr>
              <a:t> Pipe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10.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Wonderful</a:t>
            </a:r>
            <a:r>
              <a:rPr lang="fr-FR" sz="1200" b="1" i="1" dirty="0" smtClean="0">
                <a:solidFill>
                  <a:srgbClr val="FFC000"/>
                </a:solidFill>
              </a:rPr>
              <a:t> Land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11. The Boys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12. Dance On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13.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TShadoogie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14.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Sleepwalk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15.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Guitar</a:t>
            </a:r>
            <a:r>
              <a:rPr lang="fr-FR" sz="1200" b="1" i="1" dirty="0" smtClean="0">
                <a:solidFill>
                  <a:srgbClr val="FFC000"/>
                </a:solidFill>
              </a:rPr>
              <a:t> Tango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16. Foot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Tapper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17. Atlantis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18.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Shindig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19. Geronimo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20.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Theme</a:t>
            </a:r>
            <a:r>
              <a:rPr lang="fr-FR" sz="1200" b="1" i="1" dirty="0" smtClean="0">
                <a:solidFill>
                  <a:srgbClr val="FFC000"/>
                </a:solidFill>
              </a:rPr>
              <a:t> For Young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Lovers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21. </a:t>
            </a:r>
            <a:r>
              <a:rPr lang="fr-FR" sz="1200" b="1" i="1" dirty="0" err="1" smtClean="0">
                <a:solidFill>
                  <a:srgbClr val="FFC000"/>
                </a:solidFill>
              </a:rPr>
              <a:t>Perfidia</a:t>
            </a:r>
            <a:endParaRPr lang="fr-FR" sz="1200" b="1" i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22. Mustang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solidFill>
                  <a:srgbClr val="FFC000"/>
                </a:solidFill>
              </a:rPr>
              <a:t>23. Cosy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44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5395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4153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" y="1498601"/>
            <a:ext cx="655564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31" y="1970087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5" name="s-Apache-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7" name="02. Man Of Mistery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9" name="03. The Stranger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31" name="04. F.B.I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3" name="05. Midnigh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5" name="06. Frightened City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7" name="07. Kon-Tiki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9" name="08. The Savag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41" name="09. Peace Pip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3" name="10. Wonderful Land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5" name="11. The Boy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7" name="12. Dance On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9" name="13. Shadoogi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51" name="14. Sleepwalk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3" name="15. Guitar Tango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5" name="16. Foot Tapper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7" name="17. Atlanti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9" name="18. Shindig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61" name="19. Geronimo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3" name="20. Theme For Young Lover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71" name="21. Perfidia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91782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73" name="22. Mustang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91782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62" descr="D:\NUMEROS JUKEBOX NOIR\23 (FILEminimizer).jpg">
            <a:hlinkClick r:id="" action="ppaction://noaction" highlightClick="1">
              <a:snd r:embed="rId75" name="23. Cosy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291782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963" y="4836358"/>
            <a:ext cx="768350" cy="1023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013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63833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8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8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8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62" name="Picture 10" descr="C:\Users\Solenn\Desktop\The Shadows - Greatest Hits\19081305094421027516356262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55750"/>
            <a:ext cx="1373187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8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75" y="6247606"/>
            <a:ext cx="790575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2024-03-23T14:39:19Z</dcterms:modified>
</cp:coreProperties>
</file>