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0" r:id="rId2"/>
    <p:sldId id="261" r:id="rId3"/>
    <p:sldId id="259" r:id="rId4"/>
    <p:sldId id="265" r:id="rId5"/>
    <p:sldId id="260" r:id="rId6"/>
    <p:sldId id="263" r:id="rId7"/>
    <p:sldId id="264" r:id="rId8"/>
    <p:sldId id="267" r:id="rId9"/>
    <p:sldId id="266" r:id="rId10"/>
    <p:sldId id="268" r:id="rId11"/>
    <p:sldId id="269" r:id="rId12"/>
    <p:sldId id="262" r:id="rId13"/>
    <p:sldId id="256" r:id="rId14"/>
    <p:sldId id="257" r:id="rId15"/>
    <p:sldId id="258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0" autoAdjust="0"/>
    <p:restoredTop sz="94660"/>
  </p:normalViewPr>
  <p:slideViewPr>
    <p:cSldViewPr snapToGrid="0">
      <p:cViewPr varScale="1">
        <p:scale>
          <a:sx n="77" d="100"/>
          <a:sy n="77" d="100"/>
        </p:scale>
        <p:origin x="566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198182-E9AC-E87C-14C0-54F4C5D196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2F3EE84-432F-9B7D-FD16-9AA37A7A9E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7CFF2BF-AEF8-54CC-1460-C4615561CB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B495-B7A0-4AC0-A705-5C04D5E358CC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0B1114-A7CE-F03D-3423-B2E718154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674EBB-F30D-3709-1F73-DC5A9DA78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897A1-0809-428B-BB78-05F2A9D5EE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369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EA46AE-4083-7CF7-5E21-8681DC88B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E05007-6223-1C05-35D6-50259109E0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0BFCABE-60A0-C4FF-E452-BA767CAF8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B495-B7A0-4AC0-A705-5C04D5E358CC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092F0BD-F0C9-0614-BDFE-653EF376B6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E4C3B47-9C4B-C872-92BE-D8859B602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897A1-0809-428B-BB78-05F2A9D5EE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4240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56F1EE-41A7-592B-3D48-B57610F77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08840B6-E948-928F-221F-84B40C5095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856DE8B-74CA-DEDB-CB1D-8F7CAF3A1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B495-B7A0-4AC0-A705-5C04D5E358CC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AE740B8-6A21-9F91-C3B2-9D2CAAD09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57FE527-CF76-104F-78DD-E6D5D6047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897A1-0809-428B-BB78-05F2A9D5EE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78214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E2A8A9-4B30-657D-A8C0-898BE0DEAC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F5D98B4-14E0-079D-F4CC-7B1AB04B8C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E4D548A-484C-8661-CC0E-E94296EFB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538E9A7-01B0-E8F1-262E-A73CC79BA7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B495-B7A0-4AC0-A705-5C04D5E358CC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137F93F-5306-D310-6897-C6A386567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9375338-2106-C407-68EC-56F93809B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897A1-0809-428B-BB78-05F2A9D5EE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5423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CB4DD3-8C26-6858-1346-9E90E19BD4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A00E95C-D047-8D11-7FC1-B145947FC0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6D71C47-851A-F0A5-A191-C9ACA259D6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D0A8D44-FEBA-337A-4F96-2AE92451009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12797C8-EA98-A576-F942-DAD1B9AE1B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89FCA629-D00B-A61F-34BA-1C8E97A55A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B495-B7A0-4AC0-A705-5C04D5E358CC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09C58A9-8EAD-4752-839B-91BF8421B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A4D6C6C-C08E-4D7F-3DAB-9D0D3DD09B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897A1-0809-428B-BB78-05F2A9D5EE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077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0B8241-ADE6-09F8-D4DF-DAACE4D02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3941748-E2D1-6223-75DD-6652FCF3AD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B495-B7A0-4AC0-A705-5C04D5E358CC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CFEAB53-B85F-FF81-5D04-5190048FB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DBA807A-C9D0-D393-E934-BA07E8004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897A1-0809-428B-BB78-05F2A9D5EE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71261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F1D8C67-2C1F-4E9B-77ED-B3AE111CE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B495-B7A0-4AC0-A705-5C04D5E358CC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B75427B-67EE-45FD-37D3-796072BBC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B737096-E6F5-3CED-5714-ABAD0A0DB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897A1-0809-428B-BB78-05F2A9D5EE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8492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50A9A0-6B6B-CD9D-281E-B10101393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02DC269-3216-536F-6274-043B8F96E4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4DA6071-0E87-E41F-9802-5AD07AA5E6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E7B4A76-807C-FF08-738C-57426B514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B495-B7A0-4AC0-A705-5C04D5E358CC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76B46DD-AF89-81F6-62BD-869049FAC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35BB75A-0A1C-5B9C-546A-5A0F7A4940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897A1-0809-428B-BB78-05F2A9D5EE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7147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4F1AC4-5A07-31E1-0CEE-CD1757322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A49441B-CF6F-E772-BB71-AA951F789E4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83EBDC0-6507-32B5-5FEC-DB5D4C4517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44192AD-DFB9-8143-CA3B-645A96B02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B495-B7A0-4AC0-A705-5C04D5E358CC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DDAD6E9-5B33-8975-D002-4933AB7E32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7A40873-44EC-C5DF-1529-1B3183E1E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897A1-0809-428B-BB78-05F2A9D5EE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11734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7A5DB7-98D7-91B8-85E8-F30A18CAF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6B5D078-7054-1046-3A72-374A9316A9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4BB9B31-41D2-9819-C54D-85F3E5F7C6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B495-B7A0-4AC0-A705-5C04D5E358CC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C16CF38-4A73-390F-C3EF-B889F784E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3C12008-6723-A584-1880-574CD69D8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897A1-0809-428B-BB78-05F2A9D5EE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336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92EB347-0247-0454-3CF8-0F339ED1BD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D858AA8-72B4-9BAC-4915-F6E8896E8D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23DF240-7B43-27E8-F01F-886ECBC65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FBB495-B7A0-4AC0-A705-5C04D5E358CC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DD4611-33EA-3573-DEB1-ABCEDFFEEF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2CB039-C3DE-D4B8-D147-47D18ACD0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897A1-0809-428B-BB78-05F2A9D5EE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96645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1CFBBF1-9B71-B017-0ED7-0700E0763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9E7FC9B-7C72-DE48-EB91-F3E5F8B27AE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C70EB14-602C-BBB4-346B-111B66567FF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FBB495-B7A0-4AC0-A705-5C04D5E358CC}" type="datetimeFigureOut">
              <a:rPr lang="fr-FR" smtClean="0"/>
              <a:t>23/03/2024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89DEB5-F30C-DA63-97E9-031105DD02D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94245A-7835-554C-0A6F-DA79C6122E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4897A1-0809-428B-BB78-05F2A9D5EE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8848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72B48C-691B-F3CA-631A-A572BB87551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65"/>
          <a:stretch/>
        </p:blipFill>
        <p:spPr>
          <a:xfrm>
            <a:off x="1345546" y="693865"/>
            <a:ext cx="9500908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7785E896-CC07-A525-C7BC-377AE91C263E}"/>
              </a:ext>
            </a:extLst>
          </p:cNvPr>
          <p:cNvSpPr/>
          <p:nvPr/>
        </p:nvSpPr>
        <p:spPr>
          <a:xfrm>
            <a:off x="2851854" y="716725"/>
            <a:ext cx="648829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3200" b="1" dirty="0">
                <a:ln w="9525">
                  <a:solidFill>
                    <a:srgbClr val="00B050"/>
                  </a:solidFill>
                  <a:prstDash val="solid"/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lgerian" panose="04020705040A02060702" pitchFamily="82" charset="0"/>
              </a:rPr>
              <a:t>Porte de Brandebourg</a:t>
            </a:r>
            <a:endParaRPr lang="fr-FR" sz="3200" b="1" cap="none" spc="0" dirty="0">
              <a:ln w="9525">
                <a:solidFill>
                  <a:srgbClr val="00B050"/>
                </a:solidFill>
                <a:prstDash val="solid"/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D9B9F77-0366-117D-F2AF-C143790C3CDD}"/>
              </a:ext>
            </a:extLst>
          </p:cNvPr>
          <p:cNvSpPr txBox="1"/>
          <p:nvPr/>
        </p:nvSpPr>
        <p:spPr>
          <a:xfrm>
            <a:off x="3530110" y="1198630"/>
            <a:ext cx="5627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ln>
                  <a:solidFill>
                    <a:srgbClr val="00B05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TEMOIN DE L’HISTOIRE ALLEMANDE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B9EB82B-1DE5-36A5-6121-BA5639974795}"/>
              </a:ext>
            </a:extLst>
          </p:cNvPr>
          <p:cNvSpPr txBox="1"/>
          <p:nvPr/>
        </p:nvSpPr>
        <p:spPr>
          <a:xfrm>
            <a:off x="3155290" y="29644"/>
            <a:ext cx="693801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>
                <a:ln>
                  <a:solidFill>
                    <a:srgbClr val="00B050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Lorient Vous Présente </a:t>
            </a:r>
          </a:p>
        </p:txBody>
      </p:sp>
    </p:spTree>
    <p:extLst>
      <p:ext uri="{BB962C8B-B14F-4D97-AF65-F5344CB8AC3E}">
        <p14:creationId xmlns:p14="http://schemas.microsoft.com/office/powerpoint/2010/main" val="3693428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  <p:sndAc>
          <p:stSnd loop="1">
            <p:snd r:embed="rId2" name="Serge Reggiani - Les Loups sont entrés dans Paris.wav"/>
          </p:stSnd>
        </p:sndAc>
      </p:transition>
    </mc:Choice>
    <mc:Fallback xmlns="">
      <p:transition spd="slow" advClick="0" advTm="8000">
        <p:fade/>
        <p:sndAc>
          <p:stSnd loop="1">
            <p:snd r:embed="rId4" name="Serge Reggiani - Les Loups sont entrés dans Pari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BB1F824-2F25-EA60-2A4B-3C56D7B9B8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482" y="464417"/>
            <a:ext cx="8889408" cy="592916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BDFFDF-5EF6-1D49-C596-FCDC90F00705}"/>
              </a:ext>
            </a:extLst>
          </p:cNvPr>
          <p:cNvSpPr txBox="1"/>
          <p:nvPr/>
        </p:nvSpPr>
        <p:spPr>
          <a:xfrm>
            <a:off x="4176066" y="6396335"/>
            <a:ext cx="1800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en nocturne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ECE4C964-CBCD-70FD-EC60-A1A2F5FCEDB5}"/>
              </a:ext>
            </a:extLst>
          </p:cNvPr>
          <p:cNvSpPr txBox="1"/>
          <p:nvPr/>
        </p:nvSpPr>
        <p:spPr>
          <a:xfrm>
            <a:off x="9388122" y="1211731"/>
            <a:ext cx="263065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26m de haut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65m de longueur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11m de largeur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5 passages  et 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12 colonnes doriques</a:t>
            </a:r>
          </a:p>
          <a:p>
            <a:endParaRPr lang="fr-FR" sz="2800" b="1" dirty="0">
              <a:solidFill>
                <a:srgbClr val="FFFF00"/>
              </a:solidFill>
            </a:endParaRPr>
          </a:p>
          <a:p>
            <a:endParaRPr lang="fr-FR" sz="28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mur de Berlin a été ouvert en décembre 1989</a:t>
            </a:r>
          </a:p>
        </p:txBody>
      </p:sp>
    </p:spTree>
    <p:extLst>
      <p:ext uri="{BB962C8B-B14F-4D97-AF65-F5344CB8AC3E}">
        <p14:creationId xmlns:p14="http://schemas.microsoft.com/office/powerpoint/2010/main" val="4250701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C0D2040-C987-7280-8884-644E570839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185" y="1291589"/>
            <a:ext cx="3795091" cy="402863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6ABAA7-4AE2-6EED-D676-F9A9CE37BE16}"/>
              </a:ext>
            </a:extLst>
          </p:cNvPr>
          <p:cNvSpPr txBox="1"/>
          <p:nvPr/>
        </p:nvSpPr>
        <p:spPr>
          <a:xfrm>
            <a:off x="226125" y="5459372"/>
            <a:ext cx="4927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Carl Gothard LANGHANS  architecte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EC287D29-D06A-5F3D-BFF9-D2026537C669}"/>
              </a:ext>
            </a:extLst>
          </p:cNvPr>
          <p:cNvSpPr txBox="1"/>
          <p:nvPr/>
        </p:nvSpPr>
        <p:spPr>
          <a:xfrm>
            <a:off x="5617993" y="365670"/>
            <a:ext cx="5781822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La Porte de Brandebourg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Témoin de l’Histoire Allemande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Construite par Carl Gothard LANGHANS pour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  le Roi Frédéric- Guillaume II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 dans le quartier de Tiergaten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et proche du Palais du Reichstag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Vestige des 18 portes qui entouraient Berlin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Symbole de la division de la ville puis, de la réunification lors de la chute du mur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Inspirée par la Porte d’entrée de l’Acropole d’Athènes</a:t>
            </a:r>
          </a:p>
        </p:txBody>
      </p:sp>
    </p:spTree>
    <p:extLst>
      <p:ext uri="{BB962C8B-B14F-4D97-AF65-F5344CB8AC3E}">
        <p14:creationId xmlns:p14="http://schemas.microsoft.com/office/powerpoint/2010/main" val="3542270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AA86ACF-655D-5270-2390-86DCFA4050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423" y="666669"/>
            <a:ext cx="7749153" cy="517619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8A4B7B-33E0-47BA-B530-CB8D28D49CFE}"/>
              </a:ext>
            </a:extLst>
          </p:cNvPr>
          <p:cNvSpPr txBox="1"/>
          <p:nvPr/>
        </p:nvSpPr>
        <p:spPr>
          <a:xfrm>
            <a:off x="1331304" y="5956056"/>
            <a:ext cx="982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Cortège de NAPOLEON et de la Grande Armée en 1806 par Charles Meynier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498A043-492A-CEFB-B9C3-18B5E97714B8}"/>
              </a:ext>
            </a:extLst>
          </p:cNvPr>
          <p:cNvSpPr txBox="1"/>
          <p:nvPr/>
        </p:nvSpPr>
        <p:spPr>
          <a:xfrm>
            <a:off x="4229979" y="91809"/>
            <a:ext cx="5289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    </a:t>
            </a:r>
            <a:r>
              <a:rPr lang="fr-FR" sz="2400" b="1" dirty="0"/>
              <a:t>EVENEMENTS HISTORIQUES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14975462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927F7A1-EAAE-78C3-3DB8-4210C606F65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22"/>
          <a:stretch/>
        </p:blipFill>
        <p:spPr>
          <a:xfrm>
            <a:off x="745587" y="305184"/>
            <a:ext cx="7402746" cy="624763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E62C81-0F9E-DF3C-983F-52A90CE28D9B}"/>
              </a:ext>
            </a:extLst>
          </p:cNvPr>
          <p:cNvSpPr txBox="1"/>
          <p:nvPr/>
        </p:nvSpPr>
        <p:spPr>
          <a:xfrm>
            <a:off x="8607669" y="3280410"/>
            <a:ext cx="376700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1987</a:t>
            </a:r>
          </a:p>
          <a:p>
            <a:endParaRPr lang="fr-FR" sz="2400" b="1" dirty="0"/>
          </a:p>
          <a:p>
            <a:r>
              <a:rPr lang="fr-FR" sz="2400" b="1" dirty="0"/>
              <a:t>Discours de REAGAN</a:t>
            </a:r>
          </a:p>
          <a:p>
            <a:r>
              <a:rPr lang="fr-FR" sz="2400" b="1" dirty="0"/>
              <a:t>Président USA</a:t>
            </a:r>
          </a:p>
          <a:p>
            <a:endParaRPr lang="fr-FR" sz="2400" b="1" dirty="0"/>
          </a:p>
          <a:p>
            <a:r>
              <a:rPr lang="fr-FR" sz="2400" b="1" dirty="0"/>
              <a:t>Appel à Gorbatchev d’abattre le mur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1A27CCA-3BD2-163D-3465-B01AA2C54928}"/>
              </a:ext>
            </a:extLst>
          </p:cNvPr>
          <p:cNvSpPr txBox="1"/>
          <p:nvPr/>
        </p:nvSpPr>
        <p:spPr>
          <a:xfrm>
            <a:off x="8482818" y="1448093"/>
            <a:ext cx="37091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/>
              <a:t>EVENEMENTS HISTORIQUES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0463407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00D8942-CC65-7FFA-7773-9197F9E12E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43" y="279920"/>
            <a:ext cx="4904988" cy="3366047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C3612A4-071C-DE2C-208E-9845CB864B88}"/>
              </a:ext>
            </a:extLst>
          </p:cNvPr>
          <p:cNvSpPr txBox="1"/>
          <p:nvPr/>
        </p:nvSpPr>
        <p:spPr>
          <a:xfrm>
            <a:off x="291943" y="3725977"/>
            <a:ext cx="48392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Défilé du 78eme régiment DIUS pour le 1</a:t>
            </a:r>
            <a:r>
              <a:rPr lang="fr-FR" sz="2400" b="1" baseline="30000" dirty="0"/>
              <a:t>er</a:t>
            </a:r>
            <a:r>
              <a:rPr lang="fr-FR" sz="2400" b="1" dirty="0"/>
              <a:t> anniversaire de la fin de la guerre en Europe</a:t>
            </a:r>
          </a:p>
          <a:p>
            <a:r>
              <a:rPr lang="fr-FR" sz="2400" b="1" dirty="0"/>
              <a:t>Mai 1946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1D8FF71-4980-2457-4026-1EC995E2A5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702634"/>
            <a:ext cx="5804057" cy="387126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F13C782-075A-AB14-1173-1C27267424D5}"/>
              </a:ext>
            </a:extLst>
          </p:cNvPr>
          <p:cNvSpPr txBox="1"/>
          <p:nvPr/>
        </p:nvSpPr>
        <p:spPr>
          <a:xfrm>
            <a:off x="6217920" y="1547446"/>
            <a:ext cx="54582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Illumination en soutien à l’Ukraine, suite à invasion Russe  -Février 2022</a:t>
            </a:r>
          </a:p>
        </p:txBody>
      </p:sp>
    </p:spTree>
    <p:extLst>
      <p:ext uri="{BB962C8B-B14F-4D97-AF65-F5344CB8AC3E}">
        <p14:creationId xmlns:p14="http://schemas.microsoft.com/office/powerpoint/2010/main" val="28254256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DFBD560-274F-F39A-F8AC-F7D04FDF64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081" y="282185"/>
            <a:ext cx="5554277" cy="41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2B067253-3D24-F2DB-EC0A-879D685EA6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6981" y="2712203"/>
            <a:ext cx="5750937" cy="383583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4902CCF-2D45-60C1-6E0A-04C13D010E82}"/>
              </a:ext>
            </a:extLst>
          </p:cNvPr>
          <p:cNvSpPr txBox="1"/>
          <p:nvPr/>
        </p:nvSpPr>
        <p:spPr>
          <a:xfrm>
            <a:off x="366073" y="4551076"/>
            <a:ext cx="54302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Illuminations de solidarité à la Belgique suite aux attentats – Mars 2016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6A31575-83DB-C19A-3B44-F65E794457D3}"/>
              </a:ext>
            </a:extLst>
          </p:cNvPr>
          <p:cNvSpPr txBox="1"/>
          <p:nvPr/>
        </p:nvSpPr>
        <p:spPr>
          <a:xfrm>
            <a:off x="6333643" y="1366325"/>
            <a:ext cx="54499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Et pour solidarité à la France suite aux attentats</a:t>
            </a:r>
          </a:p>
          <a:p>
            <a:r>
              <a:rPr lang="fr-FR" sz="2400" b="1" dirty="0"/>
              <a:t> Novembre 2015</a:t>
            </a:r>
          </a:p>
        </p:txBody>
      </p:sp>
    </p:spTree>
    <p:extLst>
      <p:ext uri="{BB962C8B-B14F-4D97-AF65-F5344CB8AC3E}">
        <p14:creationId xmlns:p14="http://schemas.microsoft.com/office/powerpoint/2010/main" val="28267006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9B01A29-BA06-196A-E7BA-C51A98CC41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59" y="316224"/>
            <a:ext cx="9252488" cy="622555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BBC743-E000-3966-7677-1510167934A8}"/>
              </a:ext>
            </a:extLst>
          </p:cNvPr>
          <p:cNvSpPr txBox="1"/>
          <p:nvPr/>
        </p:nvSpPr>
        <p:spPr>
          <a:xfrm>
            <a:off x="9927101" y="487025"/>
            <a:ext cx="2264899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Manifestation fin 1989 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d ’ Alexanderplatz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Révolution pacifique en faveur de réformes politiques, contre le Gouvernement RDA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étape décisive de la chute du mur et, de la réunification.</a:t>
            </a:r>
          </a:p>
        </p:txBody>
      </p:sp>
    </p:spTree>
    <p:extLst>
      <p:ext uri="{BB962C8B-B14F-4D97-AF65-F5344CB8AC3E}">
        <p14:creationId xmlns:p14="http://schemas.microsoft.com/office/powerpoint/2010/main" val="29093807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229307B-B92B-ED71-213B-A1209A2FD5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47" y="131735"/>
            <a:ext cx="8792705" cy="659452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2393DFF-FE7C-39E3-DF8D-A8C96C53AF48}"/>
              </a:ext>
            </a:extLst>
          </p:cNvPr>
          <p:cNvSpPr txBox="1"/>
          <p:nvPr/>
        </p:nvSpPr>
        <p:spPr>
          <a:xfrm>
            <a:off x="9393523" y="3064209"/>
            <a:ext cx="251072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Quadrige de la Porte de Brandebourg  en cuivre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œuvre de Gottfried</a:t>
            </a:r>
          </a:p>
          <a:p>
            <a:r>
              <a:rPr lang="fr-FR" sz="2400" b="1" dirty="0">
                <a:solidFill>
                  <a:srgbClr val="FFFF00"/>
                </a:solidFill>
              </a:rPr>
              <a:t> SCHADOW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96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D761B2F-5802-9FB0-9C87-91BC83B6CD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13" y="218049"/>
            <a:ext cx="8692930" cy="6421902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EF0253-FBB2-200B-BBC7-E0E892BCA20D}"/>
              </a:ext>
            </a:extLst>
          </p:cNvPr>
          <p:cNvSpPr txBox="1"/>
          <p:nvPr/>
        </p:nvSpPr>
        <p:spPr>
          <a:xfrm>
            <a:off x="9495692" y="3127424"/>
            <a:ext cx="260252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sz="2400" b="1" dirty="0">
                <a:solidFill>
                  <a:srgbClr val="FFFF00"/>
                </a:solidFill>
              </a:rPr>
              <a:t>le mur près de la Porte de Brandebourg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 cliché archives 1961</a:t>
            </a:r>
            <a:endParaRPr lang="fr-FR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3838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08EB9F-E14A-C540-4327-81EA1FC41C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0440" y="423000"/>
            <a:ext cx="8016000" cy="6012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1A02BC-481A-815C-234F-87BC01103685}"/>
              </a:ext>
            </a:extLst>
          </p:cNvPr>
          <p:cNvSpPr txBox="1"/>
          <p:nvPr/>
        </p:nvSpPr>
        <p:spPr>
          <a:xfrm>
            <a:off x="370156" y="2674620"/>
            <a:ext cx="3047414" cy="3086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Photo d’archives – les troupes de la RDA, postées le long de la frontière et, devant la porte,</a:t>
            </a:r>
          </a:p>
          <a:p>
            <a:r>
              <a:rPr lang="fr-FR" sz="2400" b="1" dirty="0"/>
              <a:t>    </a:t>
            </a:r>
            <a:r>
              <a:rPr lang="fr-FR" sz="2400" b="1" dirty="0">
                <a:solidFill>
                  <a:srgbClr val="FFFF00"/>
                </a:solidFill>
              </a:rPr>
              <a:t>pendant la construction du mur   1961</a:t>
            </a:r>
          </a:p>
        </p:txBody>
      </p:sp>
    </p:spTree>
    <p:extLst>
      <p:ext uri="{BB962C8B-B14F-4D97-AF65-F5344CB8AC3E}">
        <p14:creationId xmlns:p14="http://schemas.microsoft.com/office/powerpoint/2010/main" val="1136466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736314-8CB7-770E-6D0B-92A8830BF9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451" y="303884"/>
            <a:ext cx="9398292" cy="6250231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66C9CF-F717-C0FE-736F-E6FD8399B396}"/>
              </a:ext>
            </a:extLst>
          </p:cNvPr>
          <p:cNvSpPr txBox="1"/>
          <p:nvPr/>
        </p:nvSpPr>
        <p:spPr>
          <a:xfrm>
            <a:off x="10053711" y="3280409"/>
            <a:ext cx="213828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porte Brandebourg vue depuis le dôme du Reichstag</a:t>
            </a:r>
          </a:p>
        </p:txBody>
      </p:sp>
    </p:spTree>
    <p:extLst>
      <p:ext uri="{BB962C8B-B14F-4D97-AF65-F5344CB8AC3E}">
        <p14:creationId xmlns:p14="http://schemas.microsoft.com/office/powerpoint/2010/main" val="39448074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967791F-D569-06EF-A1AC-193EFA0B05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426720"/>
            <a:ext cx="9753600" cy="5753100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449394D-E173-5E8C-D8EA-17BF34C21D01}"/>
              </a:ext>
            </a:extLst>
          </p:cNvPr>
          <p:cNvSpPr txBox="1"/>
          <p:nvPr/>
        </p:nvSpPr>
        <p:spPr>
          <a:xfrm>
            <a:off x="3307666" y="6305550"/>
            <a:ext cx="73450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Palais du Reichstag cliché 2021 (côté Ouest)</a:t>
            </a:r>
          </a:p>
        </p:txBody>
      </p:sp>
    </p:spTree>
    <p:extLst>
      <p:ext uri="{BB962C8B-B14F-4D97-AF65-F5344CB8AC3E}">
        <p14:creationId xmlns:p14="http://schemas.microsoft.com/office/powerpoint/2010/main" val="1375186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AE9492-3727-1E67-6685-A24E207497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271462"/>
            <a:ext cx="9509760" cy="6315075"/>
          </a:xfrm>
          <a:prstGeom prst="rect">
            <a:avLst/>
          </a:prstGeom>
          <a:ln w="88900" cap="sq" cmpd="thickThin">
            <a:solidFill>
              <a:schemeClr val="accent6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AC0AF1C-A5B7-1BD4-509A-CFE1623FFED0}"/>
              </a:ext>
            </a:extLst>
          </p:cNvPr>
          <p:cNvSpPr txBox="1"/>
          <p:nvPr/>
        </p:nvSpPr>
        <p:spPr>
          <a:xfrm>
            <a:off x="10182958" y="3621551"/>
            <a:ext cx="1828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Façade du</a:t>
            </a:r>
          </a:p>
          <a:p>
            <a:r>
              <a:rPr lang="fr-FR" sz="2400" b="1" dirty="0"/>
              <a:t>Reichstag</a:t>
            </a:r>
          </a:p>
          <a:p>
            <a:endParaRPr lang="fr-FR" sz="2400" b="1" dirty="0"/>
          </a:p>
          <a:p>
            <a:r>
              <a:rPr lang="fr-FR" sz="2400" b="1" dirty="0"/>
              <a:t>Cliché de 2012</a:t>
            </a:r>
          </a:p>
        </p:txBody>
      </p:sp>
    </p:spTree>
    <p:extLst>
      <p:ext uri="{BB962C8B-B14F-4D97-AF65-F5344CB8AC3E}">
        <p14:creationId xmlns:p14="http://schemas.microsoft.com/office/powerpoint/2010/main" val="2334656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CE7A9F2-D8DA-84D4-62C6-228506DB24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95" y="414998"/>
            <a:ext cx="4482234" cy="336167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FF3CE8-D6D9-94E3-1A70-0A041C95561E}"/>
              </a:ext>
            </a:extLst>
          </p:cNvPr>
          <p:cNvSpPr txBox="1"/>
          <p:nvPr/>
        </p:nvSpPr>
        <p:spPr>
          <a:xfrm>
            <a:off x="194310" y="3913834"/>
            <a:ext cx="5377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Intérieur – Palais de Reichstag - BERLIN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04C923E4-BBB4-180B-01AC-C228502956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1252" y="2095836"/>
            <a:ext cx="5827363" cy="429768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91534FB-8332-28F0-687D-560C932D3368}"/>
              </a:ext>
            </a:extLst>
          </p:cNvPr>
          <p:cNvSpPr txBox="1"/>
          <p:nvPr/>
        </p:nvSpPr>
        <p:spPr>
          <a:xfrm>
            <a:off x="6096000" y="1497011"/>
            <a:ext cx="52284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Palais Reichstag  cliché ancien de 1870</a:t>
            </a:r>
          </a:p>
        </p:txBody>
      </p:sp>
    </p:spTree>
    <p:extLst>
      <p:ext uri="{BB962C8B-B14F-4D97-AF65-F5344CB8AC3E}">
        <p14:creationId xmlns:p14="http://schemas.microsoft.com/office/powerpoint/2010/main" val="39338456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F027B8-7AEF-81BD-F721-6D166ABB84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997" y="656311"/>
            <a:ext cx="8314006" cy="554537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5118DD2-0547-B206-707A-A8A4C6F1424E}"/>
              </a:ext>
            </a:extLst>
          </p:cNvPr>
          <p:cNvSpPr txBox="1"/>
          <p:nvPr/>
        </p:nvSpPr>
        <p:spPr>
          <a:xfrm>
            <a:off x="1196047" y="102870"/>
            <a:ext cx="10016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A Présenté  Porte Brandebourg  Témoin de L’Histoire Allemande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A7968C5-CF4B-2EDB-69B9-BB439F5A12E2}"/>
              </a:ext>
            </a:extLst>
          </p:cNvPr>
          <p:cNvSpPr txBox="1"/>
          <p:nvPr/>
        </p:nvSpPr>
        <p:spPr>
          <a:xfrm>
            <a:off x="1645920" y="6293464"/>
            <a:ext cx="104127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1202763-D1C5-7EBA-7302-37CDDACEE445}"/>
              </a:ext>
            </a:extLst>
          </p:cNvPr>
          <p:cNvSpPr txBox="1"/>
          <p:nvPr/>
        </p:nvSpPr>
        <p:spPr>
          <a:xfrm>
            <a:off x="9166860" y="6293463"/>
            <a:ext cx="33718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325962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drape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337</Words>
  <Application>Microsoft Office PowerPoint</Application>
  <PresentationFormat>Grand écran</PresentationFormat>
  <Paragraphs>69</Paragraphs>
  <Slides>16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8</cp:revision>
  <dcterms:created xsi:type="dcterms:W3CDTF">2024-03-23T09:48:15Z</dcterms:created>
  <dcterms:modified xsi:type="dcterms:W3CDTF">2024-03-23T15:24:46Z</dcterms:modified>
</cp:coreProperties>
</file>