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65" r:id="rId2"/>
    <p:sldId id="257" r:id="rId3"/>
    <p:sldId id="258" r:id="rId4"/>
    <p:sldId id="259" r:id="rId5"/>
    <p:sldId id="266" r:id="rId6"/>
    <p:sldId id="260" r:id="rId7"/>
    <p:sldId id="261" r:id="rId8"/>
    <p:sldId id="262" r:id="rId9"/>
    <p:sldId id="263" r:id="rId10"/>
    <p:sldId id="269" r:id="rId11"/>
    <p:sldId id="267" r:id="rId12"/>
    <p:sldId id="268" r:id="rId13"/>
    <p:sldId id="264" r:id="rId14"/>
    <p:sldId id="270" r:id="rId15"/>
    <p:sldId id="27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 snapToGrid="0">
      <p:cViewPr varScale="1">
        <p:scale>
          <a:sx n="77" d="100"/>
          <a:sy n="77" d="100"/>
        </p:scale>
        <p:origin x="66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22/07/2019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9825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22/07/2019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99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22/07/2019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5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22/07/2019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067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22/07/2019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0194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22/07/2019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0387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22/07/2019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162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22/07/2019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7052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22/07/2019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826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22/07/2019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825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22/07/2019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5842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22/07/2019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24378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22/07/2019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67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22/07/2019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28760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22/07/2019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511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22/07/2019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22/07/2019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4618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8F0B8A8-67EF-49C4-820C-26355458FFB8}" type="datetimeFigureOut">
              <a:rPr lang="fr-FR" smtClean="0"/>
              <a:t>22/07/2019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66982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fr.wikipedia.org/wiki/Satirique" TargetMode="External"/><Relationship Id="rId7" Type="http://schemas.openxmlformats.org/officeDocument/2006/relationships/hyperlink" Target="https://fr.wikipedia.org/wiki/%C3%89conomie_(activit%C3%A9_humaine)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fr.wikipedia.org/wiki/Politique" TargetMode="External"/><Relationship Id="rId5" Type="http://schemas.openxmlformats.org/officeDocument/2006/relationships/hyperlink" Target="https://fr.wikipedia.org/wiki/Globalisation" TargetMode="External"/><Relationship Id="rId4" Type="http://schemas.openxmlformats.org/officeDocument/2006/relationships/hyperlink" Target="https://fr.wikipedia.org/wiki/Paradoxe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RÃ©sultat de recherche d'images pour &quot;pawel kuczynski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978" y="0"/>
            <a:ext cx="103464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812088" y="4608958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8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Paweł</a:t>
            </a:r>
            <a:r>
              <a:rPr lang="fr-FR" sz="4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fr-FR" sz="48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Kuczyński</a:t>
            </a:r>
            <a:endParaRPr lang="fr-FR" sz="4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fr-FR" sz="4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Artiste peintre</a:t>
            </a:r>
            <a:endParaRPr lang="fr-FR" sz="4800" b="1" i="0" dirty="0">
              <a:solidFill>
                <a:srgbClr val="FF0000"/>
              </a:solidFill>
              <a:effectLst/>
              <a:latin typeface="Comic Sans MS" panose="030F07020303020202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218" y="4608958"/>
            <a:ext cx="2521630" cy="206053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80463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ndAc>
          <p:stSnd loop="1">
            <p:snd r:embed="rId2" name="2 minutes Relaxing Piano Music Music for Stress Relief Instrumental Music.wav"/>
          </p:stSnd>
        </p:sndAc>
      </p:transition>
    </mc:Choice>
    <mc:Fallback>
      <p:transition spd="slow" advTm="5000">
        <p:sndAc>
          <p:stSnd loop="1">
            <p:snd r:embed="rId2" name="2 minutes Relaxing Piano Music Music for Stress Relief Instrumental Music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5216" y="1638713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i="0" dirty="0" err="1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Paweł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fr-FR" b="0" i="0" dirty="0" err="1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Kuczyński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né le 12 août 1976 à Szczecin, est un artiste graphique polonais. Il est diplômé de l'Académie des beaux-arts de Poznań dans la spécialité de </a:t>
            </a:r>
            <a:r>
              <a:rPr lang="fr-FR" b="0" i="0" dirty="0" err="1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graphisme.Et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a gagné de nombreux prix pour la paix. Ses œuvres sont connues pour critiquer le système sociétal moderne.</a:t>
            </a:r>
            <a:endParaRPr lang="fr-FR" dirty="0"/>
          </a:p>
        </p:txBody>
      </p:sp>
      <p:pic>
        <p:nvPicPr>
          <p:cNvPr id="1028" name="Picture 4" descr="Image associÃ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6241" y="1638713"/>
            <a:ext cx="3200443" cy="461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505216" y="477316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 À l'aide de compositions surréalistes et </a:t>
            </a:r>
            <a:r>
              <a:rPr lang="fr-FR" b="0" i="0" u="none" strike="noStrike" dirty="0" smtClean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3" tooltip="Satirique"/>
              </a:rPr>
              <a:t>satiriques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il met en exergue certains </a:t>
            </a:r>
            <a:r>
              <a:rPr lang="fr-FR" b="0" i="0" u="none" strike="noStrike" dirty="0" smtClean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4" tooltip="Paradoxe"/>
              </a:rPr>
              <a:t>paradoxes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et dysfonctionnements de la </a:t>
            </a:r>
            <a:r>
              <a:rPr lang="fr-FR" b="0" i="0" u="none" strike="noStrike" dirty="0" smtClean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5" tooltip="Globalisation"/>
              </a:rPr>
              <a:t>globalisation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la </a:t>
            </a:r>
            <a:r>
              <a:rPr lang="fr-FR" b="0" i="0" u="none" strike="noStrike" dirty="0" smtClean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6" tooltip="Politique"/>
              </a:rPr>
              <a:t>politique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l'</a:t>
            </a:r>
            <a:r>
              <a:rPr lang="fr-FR" b="0" i="0" u="none" strike="noStrike" dirty="0" smtClean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7" tooltip="Économie (activité humaine)"/>
              </a:rPr>
              <a:t>économie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et bien d'autres aspects de la société.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277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awel-Kuczynsky-illustration (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0384" y="0"/>
            <a:ext cx="599161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awel-Kuczynsky-illustration (4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58102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9905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awel-Kuczynsky-illustration (5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58102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awel-Kuczynsky-illustration (6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753" y="0"/>
            <a:ext cx="6054247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0881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media.topito.com/wp-content/uploads/2012/05/pawel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62500" cy="338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Pawel Kuczynski es un ilustrador de 36 aÃ±os nacido en Szczecin, Polonia. Sus trabajos no pasan desapercibidos, con un trazo sencillo y contundente, cargado de crÃ­tica social e ironÃ­a. Pawel en sus ilustraciones critica el mundo polÃ­tico, social, econÃ³mico y medioambiental en el que vivimos. Sus dibujos, con un toque de imaginaciÃ³n, reflejan la vida desde un punto de vista satÃ­rico. Su objetivo es claro, utilizar la ilustraciÃ³n para dibujar correctas reflexiones acerca de ese mundo incorrectoâ¦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7150" y="0"/>
            <a:ext cx="45148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media.topito.com/wp-content/uploads/2012/05/pawel00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0988" y="3429000"/>
            <a:ext cx="4762500" cy="3400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6856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awel-Kuczynsky-illustration (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6025019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Pawel-Kuczynsky-illustration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592" y="0"/>
            <a:ext cx="58914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9977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awel-Kuczynsky-illustration (2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0174" y="0"/>
            <a:ext cx="6091825" cy="346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Pawel-Kuczynsky-illustration (27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10250" cy="346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Pawel-Kuczynsky-illustration (29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57392"/>
            <a:ext cx="5810250" cy="3300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Pawel-Kuczynsky-illustration (31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0174" y="3557392"/>
            <a:ext cx="6091826" cy="3300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2726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Pawel-Kuczynsky-illustration (3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159" y="3112716"/>
            <a:ext cx="5377841" cy="3375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RÃ©sultat de recherche d'images pour &quot;pawel kuczynski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3400363" cy="2906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RÃ©sultat de recherche d'images pour &quot;pawel kuczynski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532989"/>
            <a:ext cx="3400362" cy="2742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RÃ©sultat de recherche d'images pour &quot;pawel kuczynski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570" y="-1"/>
            <a:ext cx="3463360" cy="2480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RÃ©sultat de recherche d'images pour &quot;pawel kuczynski&quot;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7803" y="0"/>
            <a:ext cx="3037735" cy="2480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0" name="Picture 16" descr="RÃ©sultat de recherche d'images pour &quot;pawel kuczynski&quot;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350" y="2818668"/>
            <a:ext cx="3133820" cy="3963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9814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awel-Kuczynsky-illustration (39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102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Pawel-Kuczynsky-illustration (40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0" y="0"/>
            <a:ext cx="63817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0230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media.topito.com/wp-content/uploads/2012/05/pawel0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62500" cy="339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://media.topito.com/wp-content/uploads/2012/05/pawel0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980" y="3682653"/>
            <a:ext cx="6075123" cy="3175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http://media.topito.com/wp-content/uploads/2012/05/pawel0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0" y="0"/>
            <a:ext cx="4762500" cy="339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0107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awel-Kuczynsky-illustration (5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6093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media.topito.com/wp-content/uploads/2012/05/pawel0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3639" y="0"/>
            <a:ext cx="56283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4178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awel-Kuczynsky-illustration (4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0" y="0"/>
            <a:ext cx="58102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Pawel-Kuczynsky-illustration (4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102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3773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awel-Kuczynsky-illustration (4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58102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Pawel-Kuczynsky-illustration (43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586" y="0"/>
            <a:ext cx="4698414" cy="33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Pawel-Kuczynsky-illustration (47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586" y="3546001"/>
            <a:ext cx="4698414" cy="33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9934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RÃ©sultat de recherche d'images pour &quot;pawel kuczynski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37" y="0"/>
            <a:ext cx="1067217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31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6009" y="4404660"/>
            <a:ext cx="2028825" cy="225742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665" y="445979"/>
            <a:ext cx="3362325" cy="11811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964504" y="3306871"/>
            <a:ext cx="4396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Images du NET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077238" y="5311036"/>
            <a:ext cx="2530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Fait le : 21 juillet 2019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69270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cteur">
  <a:themeElements>
    <a:clrScheme name="Secteur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cteur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cteur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TM02900771[[fn=Secteur]]</Template>
  <TotalTime>39</TotalTime>
  <Words>71</Words>
  <Application>Microsoft Office PowerPoint</Application>
  <PresentationFormat>Grand écran</PresentationFormat>
  <Paragraphs>6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</vt:lpstr>
      <vt:lpstr>Century Gothic</vt:lpstr>
      <vt:lpstr>Comic Sans MS</vt:lpstr>
      <vt:lpstr>Wingdings 3</vt:lpstr>
      <vt:lpstr>Secteur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2</cp:revision>
  <dcterms:created xsi:type="dcterms:W3CDTF">2019-07-22T18:21:11Z</dcterms:created>
  <dcterms:modified xsi:type="dcterms:W3CDTF">2019-07-22T19:00:40Z</dcterms:modified>
</cp:coreProperties>
</file>