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4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yTCEBkXRPv0HIK0+0NJcA==" hashData="nYRE3M3A2a940Jhf2sHe8JtR83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AFE3"/>
    <a:srgbClr val="BC149C"/>
    <a:srgbClr val="D03D1A"/>
    <a:srgbClr val="FF2D2D"/>
    <a:srgbClr val="FF2121"/>
    <a:srgbClr val="050F6F"/>
    <a:srgbClr val="00DBD6"/>
    <a:srgbClr val="3F9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40" autoAdjust="0"/>
    <p:restoredTop sz="94660"/>
  </p:normalViewPr>
  <p:slideViewPr>
    <p:cSldViewPr>
      <p:cViewPr>
        <p:scale>
          <a:sx n="80" d="100"/>
          <a:sy n="80" d="100"/>
        </p:scale>
        <p:origin x="-169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E1EB3D-9001-4F3D-8C2D-8769688ACAE3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19CF74-C7C8-4D3C-A5DD-A72DC5640A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208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1FC09C-1F20-40E9-9805-E65BB8E7F37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2AB4B8-70FE-4DB3-A672-AFFA3DE11CF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47D816-9DCB-4FF2-B4D8-35C1106B835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A1883-8B55-414B-AA5B-BF5449F2BC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8624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E6AAA-59E8-446E-97B4-7C2ED963A9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0303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BA66B-F569-40B8-AFF1-5E0132B2CD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360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A02FB-7426-49B2-BA7D-46AD77C9FD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0747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7E7D27-91D8-4B9A-BDD3-8D84A07B65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128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2B339-3E28-4E8C-90D5-8866D701C8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8917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F1E4C-48AE-4DDD-B228-6F8E9B26DE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288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E04E9-8C38-4194-A3CA-38BDE8DCB7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0315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681C4-07F0-45EB-BAA1-71F40862D8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6573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8DB1A-E508-4DDB-A1C1-DC33A9110C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4724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D40D7-DBCD-409C-AAB1-EAF8AFB747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9730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78000">
              <a:srgbClr val="E7AFE3"/>
            </a:gs>
            <a:gs pos="9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187E91-BA64-4755-A6F5-DF70EB5903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4.wav"/><Relationship Id="rId34" Type="http://schemas.openxmlformats.org/officeDocument/2006/relationships/image" Target="../media/image31.jpeg"/><Relationship Id="rId42" Type="http://schemas.microsoft.com/office/2007/relationships/hdphoto" Target="../media/hdphoto2.wdp"/><Relationship Id="rId47" Type="http://schemas.openxmlformats.org/officeDocument/2006/relationships/image" Target="../media/image38.png"/><Relationship Id="rId50" Type="http://schemas.openxmlformats.org/officeDocument/2006/relationships/image" Target="../media/image40.png"/><Relationship Id="rId55" Type="http://schemas.openxmlformats.org/officeDocument/2006/relationships/image" Target="../media/image45.png"/><Relationship Id="rId63" Type="http://schemas.openxmlformats.org/officeDocument/2006/relationships/image" Target="../media/image51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2.wav"/><Relationship Id="rId40" Type="http://schemas.microsoft.com/office/2007/relationships/hdphoto" Target="../media/hdphoto1.wdp"/><Relationship Id="rId45" Type="http://schemas.openxmlformats.org/officeDocument/2006/relationships/image" Target="../media/image37.png"/><Relationship Id="rId53" Type="http://schemas.openxmlformats.org/officeDocument/2006/relationships/image" Target="../media/image43.png"/><Relationship Id="rId58" Type="http://schemas.openxmlformats.org/officeDocument/2006/relationships/image" Target="../media/image47.png"/><Relationship Id="rId66" Type="http://schemas.openxmlformats.org/officeDocument/2006/relationships/image" Target="../media/image53.png"/><Relationship Id="rId5" Type="http://schemas.openxmlformats.org/officeDocument/2006/relationships/image" Target="../media/image2.gif"/><Relationship Id="rId15" Type="http://schemas.openxmlformats.org/officeDocument/2006/relationships/audio" Target="../media/audio2.wav"/><Relationship Id="rId23" Type="http://schemas.openxmlformats.org/officeDocument/2006/relationships/audio" Target="../media/audio5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gif"/><Relationship Id="rId57" Type="http://schemas.microsoft.com/office/2007/relationships/hdphoto" Target="../media/hdphoto6.wdp"/><Relationship Id="rId61" Type="http://schemas.openxmlformats.org/officeDocument/2006/relationships/image" Target="../media/image49.jpeg"/><Relationship Id="rId10" Type="http://schemas.openxmlformats.org/officeDocument/2006/relationships/image" Target="../media/image17.gif"/><Relationship Id="rId19" Type="http://schemas.openxmlformats.org/officeDocument/2006/relationships/audio" Target="../media/audio1.wav"/><Relationship Id="rId31" Type="http://schemas.openxmlformats.org/officeDocument/2006/relationships/audio" Target="../media/audio9.wav"/><Relationship Id="rId44" Type="http://schemas.microsoft.com/office/2007/relationships/hdphoto" Target="../media/hdphoto3.wdp"/><Relationship Id="rId52" Type="http://schemas.openxmlformats.org/officeDocument/2006/relationships/image" Target="../media/image42.png"/><Relationship Id="rId60" Type="http://schemas.openxmlformats.org/officeDocument/2006/relationships/image" Target="../media/image48.jpeg"/><Relationship Id="rId65" Type="http://schemas.openxmlformats.org/officeDocument/2006/relationships/image" Target="../media/image52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7.wav"/><Relationship Id="rId30" Type="http://schemas.openxmlformats.org/officeDocument/2006/relationships/image" Target="../media/image29.jpeg"/><Relationship Id="rId35" Type="http://schemas.openxmlformats.org/officeDocument/2006/relationships/audio" Target="../media/audio11.wav"/><Relationship Id="rId43" Type="http://schemas.openxmlformats.org/officeDocument/2006/relationships/image" Target="../media/image36.png"/><Relationship Id="rId48" Type="http://schemas.microsoft.com/office/2007/relationships/hdphoto" Target="../media/hdphoto5.wdp"/><Relationship Id="rId56" Type="http://schemas.openxmlformats.org/officeDocument/2006/relationships/image" Target="../media/image46.png"/><Relationship Id="rId64" Type="http://schemas.openxmlformats.org/officeDocument/2006/relationships/image" Target="../media/image4.gif"/><Relationship Id="rId8" Type="http://schemas.openxmlformats.org/officeDocument/2006/relationships/image" Target="../media/image15.gif"/><Relationship Id="rId51" Type="http://schemas.openxmlformats.org/officeDocument/2006/relationships/image" Target="../media/image41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33.jpeg"/><Relationship Id="rId46" Type="http://schemas.microsoft.com/office/2007/relationships/hdphoto" Target="../media/hdphoto4.wdp"/><Relationship Id="rId59" Type="http://schemas.microsoft.com/office/2007/relationships/hdphoto" Target="../media/hdphoto7.wdp"/><Relationship Id="rId67" Type="http://schemas.openxmlformats.org/officeDocument/2006/relationships/image" Target="../media/image54.png"/><Relationship Id="rId20" Type="http://schemas.openxmlformats.org/officeDocument/2006/relationships/image" Target="../media/image24.jpeg"/><Relationship Id="rId41" Type="http://schemas.openxmlformats.org/officeDocument/2006/relationships/image" Target="../media/image35.png"/><Relationship Id="rId54" Type="http://schemas.openxmlformats.org/officeDocument/2006/relationships/image" Target="../media/image44.png"/><Relationship Id="rId6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6092825"/>
            <a:ext cx="1093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E7AFE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26656"/>
            <a:ext cx="4063985" cy="381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aude\Desktop\Natasha St-Pier - Croire\front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690688"/>
            <a:ext cx="3548063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4 - Etre mère.wav">
            <a:hlinkClick r:id="" action="ppaction://media"/>
          </p:cNvPr>
          <p:cNvPicPr>
            <a:picLocks noRot="1" noChangeAspect="1"/>
          </p:cNvPicPr>
          <p:nvPr>
            <a:wavAudioFile r:embed="rId1" name="4 - Etre mère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aude\Desktop\Animation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1095375"/>
            <a:ext cx="6237288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39863" y="1085850"/>
            <a:ext cx="6264275" cy="4686300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908175" y="1909763"/>
            <a:ext cx="5545138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Viens sois ma lumière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Mon coeur sera ton coeur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Sancta Maria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Etre mère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Peu m'importe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Marie l'espoir et la douceur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Par amour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Toute chose en ton coeur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Quand résonne ton nom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Le temps des cathédrales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Ce miracle est l'amour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Plus haut</a:t>
            </a:r>
          </a:p>
        </p:txBody>
      </p:sp>
      <p:pic>
        <p:nvPicPr>
          <p:cNvPr id="3078" name="Picture 3" descr="C:\Users\JClaude\Desktop\eee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513" y="2997200"/>
            <a:ext cx="4845051" cy="370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857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25" y="63928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5" name="1 - Viens sois ma lumiè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4" y="3097213"/>
            <a:ext cx="5270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7" name="2 - Mon coeur sera ton coeur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4" descr="C:\Users\Marie-Jose\Desktop\NUMEROS JUKEBOX NOIR\4 (FILEminimizer).jpg">
            <a:hlinkClick r:id="" action="ppaction://noaction" highlightClick="1">
              <a:snd r:embed="rId19" name="4 - Etre mèr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3" descr="C:\Users\Marie-Jose\Desktop\NUMEROS JUKEBOX NOIR\3 (FILEminimizer).jpg">
            <a:hlinkClick r:id="" action="ppaction://noaction" highlightClick="1">
              <a:snd r:embed="rId21" name="3 - Sancta Mari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3" name="5 - Peu m'import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5" name="6 - Marie l'espoir et la douceu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7" descr="C:\Users\Marie-Jose\Desktop\NUMEROS JUKEBOX NOIR\7 (FILEminimizer).jpg">
            <a:hlinkClick r:id="" action="ppaction://noaction" highlightClick="1">
              <a:snd r:embed="rId27" name="7 - Par amour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8" descr="C:\Users\Marie-Jose\Desktop\NUMEROS JUKEBOX NOIR\8 (FILEminimizer).jpg">
            <a:hlinkClick r:id="" action="ppaction://noaction" highlightClick="1">
              <a:snd r:embed="rId29" name="8 - Toute chose en ton coe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13138"/>
            <a:ext cx="49847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9" descr="C:\Users\Marie-Jose\Desktop\NUMEROS JUKEBOX NOIR\9 (FILEminimizer).jpg">
            <a:hlinkClick r:id="" action="ppaction://noaction" highlightClick="1">
              <a:snd r:embed="rId31" name="9 - Quand résonne ton nom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0" descr="C:\Users\Marie-Jose\Desktop\NUMEROS JUKEBOX NOIR\10 (FILEminimizer).jpg">
            <a:hlinkClick r:id="" action="ppaction://noaction" highlightClick="1">
              <a:snd r:embed="rId33" name="10 - Le temps des cathédrale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4" y="4356100"/>
            <a:ext cx="4746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1" descr="C:\Users\Marie-Jose\Desktop\NUMEROS JUKEBOX NOIR\11 (FILEminimizer).jpg">
            <a:hlinkClick r:id="" action="ppaction://noaction" highlightClick="1">
              <a:snd r:embed="rId35" name="11 - Ce miracle est l'amou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2" descr="C:\Users\Marie-Jose\Desktop\NUMEROS JUKEBOX NOIR\12 (FILEminimizer).jpg">
            <a:hlinkClick r:id="" action="ppaction://noaction" highlightClick="1">
              <a:snd r:embed="rId37" name="12 - Plus haut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6" y="516255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097212"/>
            <a:ext cx="190500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71" name="Picture 60" descr="C:\Users\JClaude\Desktop\Natasha St-Pier - Croire\1597468902_natasha-st-pier-croire-2020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138" y="1657350"/>
            <a:ext cx="1347787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79838" y="1524000"/>
            <a:ext cx="1525587" cy="1606550"/>
          </a:xfrm>
          <a:prstGeom prst="frame">
            <a:avLst>
              <a:gd name="adj1" fmla="val 751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73" name="Picture 58" descr="C:\Users\JClaude\Desktop\ddd_détouré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2909750"/>
            <a:ext cx="2019300" cy="32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701357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2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218" y="6339829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JClaude\Desktop\SMYLET 2\images1_InPixio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525" y="5602661"/>
            <a:ext cx="674275" cy="75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4" descr="C:\Users\Solenn\Desktop\111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31" y="4773612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38322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2024-03-23T08:09:23Z</dcterms:modified>
</cp:coreProperties>
</file>