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72" r:id="rId4"/>
    <p:sldId id="280" r:id="rId5"/>
    <p:sldId id="279" r:id="rId6"/>
    <p:sldId id="274" r:id="rId7"/>
    <p:sldId id="275" r:id="rId8"/>
    <p:sldId id="277" r:id="rId9"/>
    <p:sldId id="278" r:id="rId10"/>
    <p:sldId id="276" r:id="rId11"/>
    <p:sldId id="273" r:id="rId12"/>
    <p:sldId id="271" r:id="rId13"/>
    <p:sldId id="270" r:id="rId14"/>
    <p:sldId id="265" r:id="rId15"/>
    <p:sldId id="268" r:id="rId16"/>
    <p:sldId id="269" r:id="rId17"/>
    <p:sldId id="264" r:id="rId18"/>
    <p:sldId id="266" r:id="rId19"/>
    <p:sldId id="267" r:id="rId20"/>
    <p:sldId id="262" r:id="rId21"/>
    <p:sldId id="263" r:id="rId22"/>
    <p:sldId id="259" r:id="rId23"/>
    <p:sldId id="261" r:id="rId24"/>
    <p:sldId id="260" r:id="rId25"/>
    <p:sldId id="258" r:id="rId26"/>
    <p:sldId id="257" r:id="rId27"/>
    <p:sldId id="281" r:id="rId28"/>
    <p:sldId id="282" r:id="rId29"/>
    <p:sldId id="283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7" autoAdjust="0"/>
    <p:restoredTop sz="94660"/>
  </p:normalViewPr>
  <p:slideViewPr>
    <p:cSldViewPr snapToGrid="0">
      <p:cViewPr varScale="1">
        <p:scale>
          <a:sx n="89" d="100"/>
          <a:sy n="89" d="100"/>
        </p:scale>
        <p:origin x="3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7606E7-36F6-3D05-3FB8-F3049DFFCE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C2CD551-994B-AE20-6827-8E2F3C454E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8D09062-A8EF-3D3E-18B0-82A6C1BDD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B790C-3B38-420E-B9AC-8CF414F3F82F}" type="datetimeFigureOut">
              <a:rPr lang="fr-FR" smtClean="0"/>
              <a:t>15/03/2024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E52571D-C170-326D-CD0A-EACEA5973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4B0A7A4-1781-4FF7-303F-3AFCDC693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D1C1-748D-4B37-BAC0-44001309B4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1636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B13376-5728-3F67-0FCA-3B84E1C42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D53C7EF-B31C-9A78-C318-07D47F0968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AB629CC-208B-089F-F0F1-5FED5703D2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B790C-3B38-420E-B9AC-8CF414F3F82F}" type="datetimeFigureOut">
              <a:rPr lang="fr-FR" smtClean="0"/>
              <a:t>15/03/2024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E8E687D-083D-0D8C-8FF2-CDA018FCA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5B71363-022B-0517-13B1-E31D956C0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D1C1-748D-4B37-BAC0-44001309B4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308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7F4DEF-135B-86D3-B36B-D44439F1A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57514EB-5F3E-B53F-8AAA-18434F5DC5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F1C952E-F462-3E6C-FAE2-330080846C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B790C-3B38-420E-B9AC-8CF414F3F82F}" type="datetimeFigureOut">
              <a:rPr lang="fr-FR" smtClean="0"/>
              <a:t>15/03/2024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EA23F76-CCAF-4A61-7E63-9D62AFB04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E8B611A-6426-EDAB-ED89-B06B01724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D1C1-748D-4B37-BAC0-44001309B4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3862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E8D977-0FBC-6E68-5BEC-C231286B04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080100F-34E3-0BBE-2934-DD3B27A90B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334A98A-D5AD-A184-E0EA-E7FA734678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1D9ECCC-4BDF-0C1E-79F8-7856993CB7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B790C-3B38-420E-B9AC-8CF414F3F82F}" type="datetimeFigureOut">
              <a:rPr lang="fr-FR" smtClean="0"/>
              <a:t>15/03/2024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D305948-3934-58A5-98EC-912DE9A6C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DC9B016-EB26-DFD4-AD00-36C3E5DBA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D1C1-748D-4B37-BAC0-44001309B4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931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B7E29C-FB2C-13DE-8372-93FD01AA5A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D060C7F-3993-8032-6E24-0ED4DA533D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177493A-853E-CF4B-2EA5-1048BC831E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92785A4-73FD-452D-E6F3-84F425894F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43E8A1D-A22A-849B-D4B2-0CB72E391AA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0BA9909-83EB-6216-F2B2-C9E321F62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B790C-3B38-420E-B9AC-8CF414F3F82F}" type="datetimeFigureOut">
              <a:rPr lang="fr-FR" smtClean="0"/>
              <a:t>15/03/2024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E2BD58B-41F3-5AFE-E3A9-3E1902467A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9F759AE-4017-E745-937B-2587D40B5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D1C1-748D-4B37-BAC0-44001309B4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920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2221FF-D6CA-699B-75CA-84C22C83B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21665EE-8F8F-34B5-5A9B-0C3187A580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B790C-3B38-420E-B9AC-8CF414F3F82F}" type="datetimeFigureOut">
              <a:rPr lang="fr-FR" smtClean="0"/>
              <a:t>15/03/2024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2FCFCC9-8469-D3D1-96C9-FF05AD6E63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1E6620D-5C13-C4E6-E1D5-DD1C6F3E6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D1C1-748D-4B37-BAC0-44001309B4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6557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8AA50A7-935E-8CC8-979C-2B57454620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B790C-3B38-420E-B9AC-8CF414F3F82F}" type="datetimeFigureOut">
              <a:rPr lang="fr-FR" smtClean="0"/>
              <a:t>15/03/2024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B535E20-8CB9-EBBB-4217-532147F56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2B124EC-3447-F1F1-7CF6-C36B2479B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D1C1-748D-4B37-BAC0-44001309B4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0711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9BA46-CD49-41D8-9E0B-AB7D8A6789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21DCDD2-8CBC-3F19-874A-562DA1DB4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FC59630-9FBA-BD79-ABC3-A660F1D926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0C7AB1B-3155-EA28-2D79-73ACE97FFE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B790C-3B38-420E-B9AC-8CF414F3F82F}" type="datetimeFigureOut">
              <a:rPr lang="fr-FR" smtClean="0"/>
              <a:t>15/03/2024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CF0EC48-132C-634F-6631-DD60E46CF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70CE35D-9869-A8AE-3D05-C18EE5EC4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D1C1-748D-4B37-BAC0-44001309B4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1692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750E22-AA93-48C7-897F-8583BF9AC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1624B34-0DD9-0FDE-DAE3-E0AD7BA668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F9B4ABC-76B4-7510-E291-4AFB1909B1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AE7BFCF-7693-BA38-1C2B-5E8FC8BAA7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B790C-3B38-420E-B9AC-8CF414F3F82F}" type="datetimeFigureOut">
              <a:rPr lang="fr-FR" smtClean="0"/>
              <a:t>15/03/2024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C3F303C-BBA3-788B-DD52-A8B9A0444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D6EF484-8C1A-1648-E276-24C68EBAB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D1C1-748D-4B37-BAC0-44001309B4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10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1E7F18-AEDC-1C95-86F3-33700D992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C22BA57-A37C-FD2A-222B-C3152CE5E8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00B7886-E08A-C18E-BA0D-D4FEE5B59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B790C-3B38-420E-B9AC-8CF414F3F82F}" type="datetimeFigureOut">
              <a:rPr lang="fr-FR" smtClean="0"/>
              <a:t>15/03/2024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DFC1EC-70C0-90A3-ADD9-7E01077479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BA7140C-79AE-73E1-D355-5FB55BB410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D1C1-748D-4B37-BAC0-44001309B4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3745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430E94E-3D53-2581-D862-F9B57DC8A6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E57D80C-9898-913F-E402-75CB9E1BAE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18DB048-D4D5-5027-2025-D3E0922DD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B790C-3B38-420E-B9AC-8CF414F3F82F}" type="datetimeFigureOut">
              <a:rPr lang="fr-FR" smtClean="0"/>
              <a:t>15/03/2024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4D1322-7298-54FB-75C5-00CC5284D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E413916-0727-0FEF-D36B-19B432D6BB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D1C1-748D-4B37-BAC0-44001309B4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1339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6FF7EE5-0335-5936-10B4-16E2B12B66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5991624-86BC-63EC-F6A8-169EC8DB95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2BA6E52-1871-4A57-35EE-9817DAF4BB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84B790C-3B38-420E-B9AC-8CF414F3F82F}" type="datetimeFigureOut">
              <a:rPr lang="fr-FR" smtClean="0"/>
              <a:t>15/03/2024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54DD21-65ED-0014-0CEF-A36FA6862A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BF5FD39-E7D0-69B7-5BFB-71004DE51B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7AD1C1-748D-4B37-BAC0-44001309B4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5036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éhicule, Véhicule terrestre&#10;&#10;Description générée automatiquement">
            <a:extLst>
              <a:ext uri="{FF2B5EF4-FFF2-40B4-BE49-F238E27FC236}">
                <a16:creationId xmlns:a16="http://schemas.microsoft.com/office/drawing/2014/main" id="{9FFEB454-6A22-C796-9F3E-C0EAB67A3A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0084" y="908125"/>
            <a:ext cx="6480000" cy="486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8CA6839-2B69-A0AD-D7A4-48DE3DD1FE76}"/>
              </a:ext>
            </a:extLst>
          </p:cNvPr>
          <p:cNvSpPr txBox="1"/>
          <p:nvPr/>
        </p:nvSpPr>
        <p:spPr>
          <a:xfrm>
            <a:off x="2006541" y="446460"/>
            <a:ext cx="7994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le Marché aux Poissons du Havre</a:t>
            </a:r>
          </a:p>
        </p:txBody>
      </p:sp>
    </p:spTree>
    <p:extLst>
      <p:ext uri="{BB962C8B-B14F-4D97-AF65-F5344CB8AC3E}">
        <p14:creationId xmlns:p14="http://schemas.microsoft.com/office/powerpoint/2010/main" val="1758731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  <p:sndAc>
          <p:stSnd loop="1">
            <p:snd r:embed="rId2" name="Belle - Notre-Dame de Paris  Karaoke Version  KaraFun.wav"/>
          </p:stSnd>
        </p:sndAc>
      </p:transition>
    </mc:Choice>
    <mc:Fallback xmlns="">
      <p:transition spd="slow" advClick="0" advTm="8000">
        <p:fade/>
        <p:sndAc>
          <p:stSnd loop="1">
            <p:snd r:embed="rId4" name="Belle - Notre-Dame de Paris  Karaoke Version  KaraFu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536BA860-647B-E2C8-332E-7E82DC0568F0}"/>
              </a:ext>
            </a:extLst>
          </p:cNvPr>
          <p:cNvSpPr txBox="1"/>
          <p:nvPr/>
        </p:nvSpPr>
        <p:spPr>
          <a:xfrm>
            <a:off x="211183" y="181957"/>
            <a:ext cx="11769633" cy="6494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Un marché aux poissons est un lieu d'achat et de vente de poissons, de fruits de mer et d'autres produits. Il peut comporter pour les plus importants d'entre eux une halle à marée ou criée.</a:t>
            </a:r>
          </a:p>
          <a:p>
            <a:endParaRPr lang="fr-FR" sz="3200" b="1" dirty="0">
              <a:solidFill>
                <a:schemeClr val="bg1"/>
              </a:solidFill>
            </a:endParaRPr>
          </a:p>
          <a:p>
            <a:r>
              <a:rPr lang="fr-FR" sz="3200" b="1" dirty="0">
                <a:solidFill>
                  <a:schemeClr val="bg1"/>
                </a:solidFill>
              </a:rPr>
              <a:t>Contrairement aux marchés de gros, les marchés aux poissons réalisent à la fois de la vente en gros et au détail à destination de particuliers ou d'autres détaillants1. Les poissons vendus peuvent être à la fois des poissons de mer ou d'eau douce. Par exemple le marché aux poissons de Lyon a vendu en 1931 3 000 tonnes de poissons, autant d'eau de mer que d'eau douce, en raison des ressources importantes constitués par des lacs et cours d'eau autour de la ville2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21069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écriture manuscrite, signe, bâtiment&#10;&#10;Description générée automatiquement">
            <a:extLst>
              <a:ext uri="{FF2B5EF4-FFF2-40B4-BE49-F238E27FC236}">
                <a16:creationId xmlns:a16="http://schemas.microsoft.com/office/drawing/2014/main" id="{D4555AB9-71DC-D74D-C031-A5AF16B85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6934" y="819000"/>
            <a:ext cx="7858132" cy="522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19322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fruit de mer, Produits de la mer, poisson, Poisson salé&#10;&#10;Description générée automatiquement">
            <a:extLst>
              <a:ext uri="{FF2B5EF4-FFF2-40B4-BE49-F238E27FC236}">
                <a16:creationId xmlns:a16="http://schemas.microsoft.com/office/drawing/2014/main" id="{E004C364-9241-2F9E-22D1-AD1CC22154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6000" y="999000"/>
            <a:ext cx="6480000" cy="486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76E44B5-EEFB-8954-196B-8DBE69230B0C}"/>
              </a:ext>
            </a:extLst>
          </p:cNvPr>
          <p:cNvSpPr txBox="1"/>
          <p:nvPr/>
        </p:nvSpPr>
        <p:spPr>
          <a:xfrm>
            <a:off x="3683725" y="5688830"/>
            <a:ext cx="9013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Marché des halles de Deauville</a:t>
            </a:r>
          </a:p>
        </p:txBody>
      </p:sp>
    </p:spTree>
    <p:extLst>
      <p:ext uri="{BB962C8B-B14F-4D97-AF65-F5344CB8AC3E}">
        <p14:creationId xmlns:p14="http://schemas.microsoft.com/office/powerpoint/2010/main" val="783898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10A44D6F-15A6-A8B3-05FF-635BA426BE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0137" y="8190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9A892F-76D4-DC34-0CB0-2E22932E2F4E}"/>
              </a:ext>
            </a:extLst>
          </p:cNvPr>
          <p:cNvSpPr txBox="1"/>
          <p:nvPr/>
        </p:nvSpPr>
        <p:spPr>
          <a:xfrm>
            <a:off x="3265714" y="6121842"/>
            <a:ext cx="77985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le marché aux poissons de Trouville Sur Mer</a:t>
            </a:r>
          </a:p>
        </p:txBody>
      </p:sp>
    </p:spTree>
    <p:extLst>
      <p:ext uri="{BB962C8B-B14F-4D97-AF65-F5344CB8AC3E}">
        <p14:creationId xmlns:p14="http://schemas.microsoft.com/office/powerpoint/2010/main" val="1650559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ruit de mer, marché, Vente, Commerce&#10;&#10;Description générée automatiquement">
            <a:extLst>
              <a:ext uri="{FF2B5EF4-FFF2-40B4-BE49-F238E27FC236}">
                <a16:creationId xmlns:a16="http://schemas.microsoft.com/office/drawing/2014/main" id="{15A55997-3F36-2698-D46E-5E025F9B79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6106" y="315000"/>
            <a:ext cx="4137139" cy="622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6683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oisson, fruit de mer, Produits de la mer, Poisson salé&#10;&#10;Description générée automatiquement">
            <a:extLst>
              <a:ext uri="{FF2B5EF4-FFF2-40B4-BE49-F238E27FC236}">
                <a16:creationId xmlns:a16="http://schemas.microsoft.com/office/drawing/2014/main" id="{89DB21D0-9998-AF75-8E08-268F28B7EE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6734" y="177369"/>
            <a:ext cx="4320000" cy="650326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9642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ruit de mer, crustacé, invertébré, Produits de la mer&#10;&#10;Description générée automatiquement">
            <a:extLst>
              <a:ext uri="{FF2B5EF4-FFF2-40B4-BE49-F238E27FC236}">
                <a16:creationId xmlns:a16="http://schemas.microsoft.com/office/drawing/2014/main" id="{0199E548-2F2C-0C9E-DFDD-548D6EF9E6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1132" y="819000"/>
            <a:ext cx="696000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398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ourriture, tasse, café&#10;&#10;Description générée automatiquement">
            <a:extLst>
              <a:ext uri="{FF2B5EF4-FFF2-40B4-BE49-F238E27FC236}">
                <a16:creationId xmlns:a16="http://schemas.microsoft.com/office/drawing/2014/main" id="{908B8441-22CC-AE61-0754-C45DAD8165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948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vertébré, fruit de mer, crustacé, Ébullition des fruits de mer&#10;&#10;Description générée automatiquement">
            <a:extLst>
              <a:ext uri="{FF2B5EF4-FFF2-40B4-BE49-F238E27FC236}">
                <a16:creationId xmlns:a16="http://schemas.microsoft.com/office/drawing/2014/main" id="{A96672E7-DAE0-57DA-0F0A-382844755B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7901" y="556727"/>
            <a:ext cx="3816000" cy="574454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97214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rché, fruit de mer, Groupe d’aliments, nourriture&#10;&#10;Description générée automatiquement">
            <a:extLst>
              <a:ext uri="{FF2B5EF4-FFF2-40B4-BE49-F238E27FC236}">
                <a16:creationId xmlns:a16="http://schemas.microsoft.com/office/drawing/2014/main" id="{17D18A70-16F1-23DB-F25B-01E82826E7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5110" y="297000"/>
            <a:ext cx="4161064" cy="6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5653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ce de marché, scène, habits, marché&#10;&#10;Description générée automatiquement">
            <a:extLst>
              <a:ext uri="{FF2B5EF4-FFF2-40B4-BE49-F238E27FC236}">
                <a16:creationId xmlns:a16="http://schemas.microsoft.com/office/drawing/2014/main" id="{0D1B2F92-2ECD-166D-EF0F-072BEB5FD7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249" y="261276"/>
            <a:ext cx="8913502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F228C4-CF27-0FF5-0FD3-464498E63E83}"/>
              </a:ext>
            </a:extLst>
          </p:cNvPr>
          <p:cNvSpPr txBox="1"/>
          <p:nvPr/>
        </p:nvSpPr>
        <p:spPr>
          <a:xfrm>
            <a:off x="4088675" y="5970443"/>
            <a:ext cx="80075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Marché des halles à Deauville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6524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marché, fruit de mer, Mets fins, Nourriture surgelée&#10;&#10;Description générée automatiquement">
            <a:extLst>
              <a:ext uri="{FF2B5EF4-FFF2-40B4-BE49-F238E27FC236}">
                <a16:creationId xmlns:a16="http://schemas.microsoft.com/office/drawing/2014/main" id="{5FCCD33B-C03B-BEA5-8287-C0EAD11E1B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2300" y="378823"/>
            <a:ext cx="8424000" cy="55809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67D45AA-FAC2-326E-3D8C-754F4C2BE32E}"/>
              </a:ext>
            </a:extLst>
          </p:cNvPr>
          <p:cNvSpPr txBox="1"/>
          <p:nvPr/>
        </p:nvSpPr>
        <p:spPr>
          <a:xfrm>
            <a:off x="4406538" y="5728890"/>
            <a:ext cx="77854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HALLE AUX POISSONS</a:t>
            </a:r>
          </a:p>
        </p:txBody>
      </p:sp>
    </p:spTree>
    <p:extLst>
      <p:ext uri="{BB962C8B-B14F-4D97-AF65-F5344CB8AC3E}">
        <p14:creationId xmlns:p14="http://schemas.microsoft.com/office/powerpoint/2010/main" val="3111530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Nourriture surgelée, fruit de mer, marché&#10;&#10;Description générée automatiquement">
            <a:extLst>
              <a:ext uri="{FF2B5EF4-FFF2-40B4-BE49-F238E27FC236}">
                <a16:creationId xmlns:a16="http://schemas.microsoft.com/office/drawing/2014/main" id="{02D9BF06-2631-5EC7-4E4F-3793EFD186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2982" y="339634"/>
            <a:ext cx="8966036" cy="594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64788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ruit de mer, Produits de la mer, poisson, viande&#10;&#10;Description générée automatiquement">
            <a:extLst>
              <a:ext uri="{FF2B5EF4-FFF2-40B4-BE49-F238E27FC236}">
                <a16:creationId xmlns:a16="http://schemas.microsoft.com/office/drawing/2014/main" id="{E99F6005-B0EF-B80D-531E-E2DFA31F24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2262" y="381000"/>
            <a:ext cx="4572000" cy="609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5454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 humoristique, barrière de corail, art&#10;&#10;Description générée automatiquement">
            <a:extLst>
              <a:ext uri="{FF2B5EF4-FFF2-40B4-BE49-F238E27FC236}">
                <a16:creationId xmlns:a16="http://schemas.microsoft.com/office/drawing/2014/main" id="{03D238D3-5AF2-A9D9-344D-0D248D754A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7312" y="261000"/>
            <a:ext cx="4752000" cy="6336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2591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Sac plastique, sol, Emballage plastique, sac&#10;&#10;Description générée automatiquement">
            <a:extLst>
              <a:ext uri="{FF2B5EF4-FFF2-40B4-BE49-F238E27FC236}">
                <a16:creationId xmlns:a16="http://schemas.microsoft.com/office/drawing/2014/main" id="{0E4346B9-5BFE-C441-40D2-8505935C14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3714" y="522514"/>
            <a:ext cx="7440000" cy="558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49382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einture, bâtiment&#10;&#10;Description générée automatiquement">
            <a:extLst>
              <a:ext uri="{FF2B5EF4-FFF2-40B4-BE49-F238E27FC236}">
                <a16:creationId xmlns:a16="http://schemas.microsoft.com/office/drawing/2014/main" id="{22D55B5C-D951-88EE-D21F-131E11CF57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459000"/>
            <a:ext cx="7920000" cy="594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15984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ruit de mer, marché, poisson, Produits de la mer&#10;&#10;Description générée automatiquement">
            <a:extLst>
              <a:ext uri="{FF2B5EF4-FFF2-40B4-BE49-F238E27FC236}">
                <a16:creationId xmlns:a16="http://schemas.microsoft.com/office/drawing/2014/main" id="{DA27BCB5-D4AD-EE42-888E-50C0023A3F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40000" cy="55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77594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sol, sale&#10;&#10;Description générée automatiquement">
            <a:extLst>
              <a:ext uri="{FF2B5EF4-FFF2-40B4-BE49-F238E27FC236}">
                <a16:creationId xmlns:a16="http://schemas.microsoft.com/office/drawing/2014/main" id="{19087EDF-09DE-90BF-83F1-065A09D01E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459000"/>
            <a:ext cx="7920000" cy="594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21604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ande, marché, nourriture, intérieur&#10;&#10;Description générée automatiquement">
            <a:extLst>
              <a:ext uri="{FF2B5EF4-FFF2-40B4-BE49-F238E27FC236}">
                <a16:creationId xmlns:a16="http://schemas.microsoft.com/office/drawing/2014/main" id="{B5E99130-E859-D086-645E-F1F0529584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2000" y="621000"/>
            <a:ext cx="7488000" cy="5616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1530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intérieur, art&#10;&#10;Description générée automatiquement">
            <a:extLst>
              <a:ext uri="{FF2B5EF4-FFF2-40B4-BE49-F238E27FC236}">
                <a16:creationId xmlns:a16="http://schemas.microsoft.com/office/drawing/2014/main" id="{E93425BB-D1BE-744A-949F-F8573A90A6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459000"/>
            <a:ext cx="7920000" cy="594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4130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eau&#10;&#10;Description générée automatiquement">
            <a:extLst>
              <a:ext uri="{FF2B5EF4-FFF2-40B4-BE49-F238E27FC236}">
                <a16:creationId xmlns:a16="http://schemas.microsoft.com/office/drawing/2014/main" id="{8D9E4C05-0E78-FE61-09B2-7B68BFF156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1646" y="459000"/>
            <a:ext cx="7920000" cy="594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64538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unérailles, nourriture, personne, intérieur&#10;&#10;Description générée automatiquement">
            <a:extLst>
              <a:ext uri="{FF2B5EF4-FFF2-40B4-BE49-F238E27FC236}">
                <a16:creationId xmlns:a16="http://schemas.microsoft.com/office/drawing/2014/main" id="{1DBE6DF6-1274-91DF-1C7C-BD71425C1F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459000"/>
            <a:ext cx="7920000" cy="594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1482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texte, invertébré, chaussures, intérieur&#10;&#10;Description générée automatiquement">
            <a:extLst>
              <a:ext uri="{FF2B5EF4-FFF2-40B4-BE49-F238E27FC236}">
                <a16:creationId xmlns:a16="http://schemas.microsoft.com/office/drawing/2014/main" id="{263ACDC7-7201-B3AE-851E-50F8190848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000" y="639000"/>
            <a:ext cx="9920000" cy="55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16987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chaussures, homme, femme&#10;&#10;Description générée automatiquement">
            <a:extLst>
              <a:ext uri="{FF2B5EF4-FFF2-40B4-BE49-F238E27FC236}">
                <a16:creationId xmlns:a16="http://schemas.microsoft.com/office/drawing/2014/main" id="{912FA740-E707-B8CD-F0E0-693F412E46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3566" y="615755"/>
            <a:ext cx="7920000" cy="594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50734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ruit de mer, poisson, Produits de la mer, nourriture&#10;&#10;Description générée automatiquement">
            <a:extLst>
              <a:ext uri="{FF2B5EF4-FFF2-40B4-BE49-F238E27FC236}">
                <a16:creationId xmlns:a16="http://schemas.microsoft.com/office/drawing/2014/main" id="{05AE10B6-7DFA-5903-3299-088051007D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7187" y="0"/>
            <a:ext cx="3857625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04479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ussures, habits, personne, nourriture&#10;&#10;Description générée automatiquement">
            <a:extLst>
              <a:ext uri="{FF2B5EF4-FFF2-40B4-BE49-F238E27FC236}">
                <a16:creationId xmlns:a16="http://schemas.microsoft.com/office/drawing/2014/main" id="{3DC43A01-7894-EF6F-B865-140F08CB60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6960" y="459000"/>
            <a:ext cx="7920000" cy="594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506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estauration rapide, nourriture, fruit de mer, intérieur&#10;&#10;Description générée automatiquement">
            <a:extLst>
              <a:ext uri="{FF2B5EF4-FFF2-40B4-BE49-F238E27FC236}">
                <a16:creationId xmlns:a16="http://schemas.microsoft.com/office/drawing/2014/main" id="{2D0ECB48-DF7D-CF87-12E9-DAE8311213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7187" y="0"/>
            <a:ext cx="3857625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55451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repas, Snack, vaisselle&#10;&#10;Description générée automatiquement">
            <a:extLst>
              <a:ext uri="{FF2B5EF4-FFF2-40B4-BE49-F238E27FC236}">
                <a16:creationId xmlns:a16="http://schemas.microsoft.com/office/drawing/2014/main" id="{90113715-C12A-F8B1-9689-03C3616961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7598" y="555832"/>
            <a:ext cx="3492000" cy="620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5C363BA-4F45-18B2-1582-54D010AA74F1}"/>
              </a:ext>
            </a:extLst>
          </p:cNvPr>
          <p:cNvSpPr txBox="1"/>
          <p:nvPr/>
        </p:nvSpPr>
        <p:spPr>
          <a:xfrm>
            <a:off x="444136" y="94167"/>
            <a:ext cx="10985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Présenté Le Marché  Aux Poissons Du Havre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822D2D0-996C-6E38-955E-00492111D62D}"/>
              </a:ext>
            </a:extLst>
          </p:cNvPr>
          <p:cNvSpPr txBox="1"/>
          <p:nvPr/>
        </p:nvSpPr>
        <p:spPr>
          <a:xfrm>
            <a:off x="5656217" y="2590744"/>
            <a:ext cx="7106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9F21BEF-9B68-231E-80D4-671BCDFA9009}"/>
              </a:ext>
            </a:extLst>
          </p:cNvPr>
          <p:cNvSpPr txBox="1"/>
          <p:nvPr/>
        </p:nvSpPr>
        <p:spPr>
          <a:xfrm>
            <a:off x="7178038" y="3429000"/>
            <a:ext cx="382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  <a:latin typeface="Algerian" panose="04020705040A02060702" pitchFamily="82" charset="0"/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594554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177</Words>
  <Application>Microsoft Office PowerPoint</Application>
  <PresentationFormat>Grand écran</PresentationFormat>
  <Paragraphs>11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2024-03-15T04:32:49Z</dcterms:created>
  <dcterms:modified xsi:type="dcterms:W3CDTF">2024-03-15T09:15:06Z</dcterms:modified>
</cp:coreProperties>
</file>